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84" r:id="rId4"/>
    <p:sldId id="272" r:id="rId5"/>
    <p:sldId id="285" r:id="rId6"/>
    <p:sldId id="294" r:id="rId7"/>
    <p:sldId id="278" r:id="rId8"/>
    <p:sldId id="293" r:id="rId9"/>
    <p:sldId id="276" r:id="rId10"/>
    <p:sldId id="258" r:id="rId11"/>
    <p:sldId id="289" r:id="rId12"/>
    <p:sldId id="286" r:id="rId13"/>
    <p:sldId id="280" r:id="rId14"/>
    <p:sldId id="287" r:id="rId15"/>
    <p:sldId id="283" r:id="rId16"/>
    <p:sldId id="291" r:id="rId17"/>
    <p:sldId id="274" r:id="rId18"/>
    <p:sldId id="262" r:id="rId19"/>
    <p:sldId id="260" r:id="rId20"/>
    <p:sldId id="261" r:id="rId21"/>
  </p:sldIdLst>
  <p:sldSz cx="18288000" cy="10287000"/>
  <p:notesSz cx="6858000" cy="9144000"/>
  <p:embeddedFontLs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edium" panose="02000000000000000000" pitchFamily="2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E78BFA-7539-5660-A62D-D00CD1A1FD0D}" v="274" dt="2025-03-12T07:07:54.560"/>
    <p1510:client id="{65EEBEA7-036C-A01A-C8D8-BAEE5867055A}" v="7" dt="2025-03-12T09:37:51.384"/>
    <p1510:client id="{69FE08E6-05EC-3C4E-8E7E-E504C94AE372}" v="12" dt="2025-03-13T03:25:43.375"/>
    <p1510:client id="{8D560F22-5278-32FB-B2D9-CAB18336A418}" v="2502" dt="2025-03-12T07:10:09.166"/>
    <p1510:client id="{B161F4E2-3222-4A5C-B3EF-BB8AE29061EF}" v="613" dt="2025-03-13T04:24:24.752"/>
    <p1510:client id="{CC292ADF-CEB8-412D-A54B-2EB4D5B79DC1}" v="6649" dt="2025-03-12T10:32:28.810"/>
    <p1510:client id="{F4B478AC-F89A-4361-A934-7E32DDADAAF9}" v="1508" dt="2025-03-12T07:22:54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meng Zhen" userId="S::zzhe608@uoa.auckland.ac.nz::95782b61-4a05-417a-819f-0205b3a850f2" providerId="AD" clId="Web-{3AE78BFA-7539-5660-A62D-D00CD1A1FD0D}"/>
    <pc:docChg chg="addSld delSld modSld">
      <pc:chgData name="Zimeng Zhen" userId="S::zzhe608@uoa.auckland.ac.nz::95782b61-4a05-417a-819f-0205b3a850f2" providerId="AD" clId="Web-{3AE78BFA-7539-5660-A62D-D00CD1A1FD0D}" dt="2025-03-12T07:07:54.560" v="182" actId="14100"/>
      <pc:docMkLst>
        <pc:docMk/>
      </pc:docMkLst>
      <pc:sldChg chg="modSp">
        <pc:chgData name="Zimeng Zhen" userId="S::zzhe608@uoa.auckland.ac.nz::95782b61-4a05-417a-819f-0205b3a850f2" providerId="AD" clId="Web-{3AE78BFA-7539-5660-A62D-D00CD1A1FD0D}" dt="2025-03-12T03:13:51.405" v="122" actId="1076"/>
        <pc:sldMkLst>
          <pc:docMk/>
          <pc:sldMk cId="0" sldId="262"/>
        </pc:sldMkLst>
        <pc:spChg chg="mod">
          <ac:chgData name="Zimeng Zhen" userId="S::zzhe608@uoa.auckland.ac.nz::95782b61-4a05-417a-819f-0205b3a850f2" providerId="AD" clId="Web-{3AE78BFA-7539-5660-A62D-D00CD1A1FD0D}" dt="2025-03-12T03:13:51.405" v="122" actId="1076"/>
          <ac:spMkLst>
            <pc:docMk/>
            <pc:sldMk cId="0" sldId="262"/>
            <ac:spMk id="2" creationId="{00000000-0000-0000-0000-000000000000}"/>
          </ac:spMkLst>
        </pc:spChg>
        <pc:grpChg chg="mod">
          <ac:chgData name="Zimeng Zhen" userId="S::zzhe608@uoa.auckland.ac.nz::95782b61-4a05-417a-819f-0205b3a850f2" providerId="AD" clId="Web-{3AE78BFA-7539-5660-A62D-D00CD1A1FD0D}" dt="2025-03-12T03:13:44.436" v="120" actId="14100"/>
          <ac:grpSpMkLst>
            <pc:docMk/>
            <pc:sldMk cId="0" sldId="262"/>
            <ac:grpSpMk id="10" creationId="{00000000-0000-0000-0000-000000000000}"/>
          </ac:grpSpMkLst>
        </pc:grpChg>
      </pc:sldChg>
      <pc:sldChg chg="modSp">
        <pc:chgData name="Zimeng Zhen" userId="S::zzhe608@uoa.auckland.ac.nz::95782b61-4a05-417a-819f-0205b3a850f2" providerId="AD" clId="Web-{3AE78BFA-7539-5660-A62D-D00CD1A1FD0D}" dt="2025-03-12T04:02:24.514" v="125" actId="20577"/>
        <pc:sldMkLst>
          <pc:docMk/>
          <pc:sldMk cId="0" sldId="263"/>
        </pc:sldMkLst>
        <pc:spChg chg="mod">
          <ac:chgData name="Zimeng Zhen" userId="S::zzhe608@uoa.auckland.ac.nz::95782b61-4a05-417a-819f-0205b3a850f2" providerId="AD" clId="Web-{3AE78BFA-7539-5660-A62D-D00CD1A1FD0D}" dt="2025-03-12T04:02:24.514" v="125" actId="20577"/>
          <ac:spMkLst>
            <pc:docMk/>
            <pc:sldMk cId="0" sldId="263"/>
            <ac:spMk id="33" creationId="{00000000-0000-0000-0000-000000000000}"/>
          </ac:spMkLst>
        </pc:spChg>
      </pc:sldChg>
      <pc:sldChg chg="modSp">
        <pc:chgData name="Zimeng Zhen" userId="S::zzhe608@uoa.auckland.ac.nz::95782b61-4a05-417a-819f-0205b3a850f2" providerId="AD" clId="Web-{3AE78BFA-7539-5660-A62D-D00CD1A1FD0D}" dt="2025-03-12T03:12:09.465" v="109" actId="1076"/>
        <pc:sldMkLst>
          <pc:docMk/>
          <pc:sldMk cId="0" sldId="267"/>
        </pc:sldMkLst>
        <pc:spChg chg="mod">
          <ac:chgData name="Zimeng Zhen" userId="S::zzhe608@uoa.auckland.ac.nz::95782b61-4a05-417a-819f-0205b3a850f2" providerId="AD" clId="Web-{3AE78BFA-7539-5660-A62D-D00CD1A1FD0D}" dt="2025-03-12T03:12:09.465" v="109" actId="1076"/>
          <ac:spMkLst>
            <pc:docMk/>
            <pc:sldMk cId="0" sldId="267"/>
            <ac:spMk id="5" creationId="{00000000-0000-0000-0000-000000000000}"/>
          </ac:spMkLst>
        </pc:spChg>
        <pc:spChg chg="mod">
          <ac:chgData name="Zimeng Zhen" userId="S::zzhe608@uoa.auckland.ac.nz::95782b61-4a05-417a-819f-0205b3a850f2" providerId="AD" clId="Web-{3AE78BFA-7539-5660-A62D-D00CD1A1FD0D}" dt="2025-03-12T03:07:44.630" v="55" actId="1076"/>
          <ac:spMkLst>
            <pc:docMk/>
            <pc:sldMk cId="0" sldId="267"/>
            <ac:spMk id="6" creationId="{00000000-0000-0000-0000-000000000000}"/>
          </ac:spMkLst>
        </pc:spChg>
      </pc:sldChg>
      <pc:sldChg chg="delSp modSp add del">
        <pc:chgData name="Zimeng Zhen" userId="S::zzhe608@uoa.auckland.ac.nz::95782b61-4a05-417a-819f-0205b3a850f2" providerId="AD" clId="Web-{3AE78BFA-7539-5660-A62D-D00CD1A1FD0D}" dt="2025-03-12T03:13:59.953" v="123" actId="1076"/>
        <pc:sldMkLst>
          <pc:docMk/>
          <pc:sldMk cId="1873877159" sldId="274"/>
        </pc:sldMkLst>
        <pc:spChg chg="mod">
          <ac:chgData name="Zimeng Zhen" userId="S::zzhe608@uoa.auckland.ac.nz::95782b61-4a05-417a-819f-0205b3a850f2" providerId="AD" clId="Web-{3AE78BFA-7539-5660-A62D-D00CD1A1FD0D}" dt="2025-03-12T03:13:59.953" v="123" actId="1076"/>
          <ac:spMkLst>
            <pc:docMk/>
            <pc:sldMk cId="1873877159" sldId="274"/>
            <ac:spMk id="14" creationId="{6ECEF39F-D943-A2B9-7873-5A3C478B05C4}"/>
          </ac:spMkLst>
        </pc:spChg>
        <pc:spChg chg="mod">
          <ac:chgData name="Zimeng Zhen" userId="S::zzhe608@uoa.auckland.ac.nz::95782b61-4a05-417a-819f-0205b3a850f2" providerId="AD" clId="Web-{3AE78BFA-7539-5660-A62D-D00CD1A1FD0D}" dt="2025-03-12T03:13:30.499" v="118" actId="14100"/>
          <ac:spMkLst>
            <pc:docMk/>
            <pc:sldMk cId="1873877159" sldId="274"/>
            <ac:spMk id="15" creationId="{C947EEA4-A351-C848-00F0-883A38BB315C}"/>
          </ac:spMkLst>
        </pc:spChg>
        <pc:spChg chg="del">
          <ac:chgData name="Zimeng Zhen" userId="S::zzhe608@uoa.auckland.ac.nz::95782b61-4a05-417a-819f-0205b3a850f2" providerId="AD" clId="Web-{3AE78BFA-7539-5660-A62D-D00CD1A1FD0D}" dt="2025-03-12T03:10:28.947" v="87"/>
          <ac:spMkLst>
            <pc:docMk/>
            <pc:sldMk cId="1873877159" sldId="274"/>
            <ac:spMk id="16" creationId="{FCF52F9A-31CF-A8B6-B5D0-C62C7EC6D73C}"/>
          </ac:spMkLst>
        </pc:spChg>
        <pc:spChg chg="del">
          <ac:chgData name="Zimeng Zhen" userId="S::zzhe608@uoa.auckland.ac.nz::95782b61-4a05-417a-819f-0205b3a850f2" providerId="AD" clId="Web-{3AE78BFA-7539-5660-A62D-D00CD1A1FD0D}" dt="2025-03-12T03:10:29.822" v="88"/>
          <ac:spMkLst>
            <pc:docMk/>
            <pc:sldMk cId="1873877159" sldId="274"/>
            <ac:spMk id="17" creationId="{C247E41F-79A3-A580-E68A-BBC12133898D}"/>
          </ac:spMkLst>
        </pc:spChg>
      </pc:sldChg>
      <pc:sldChg chg="modSp">
        <pc:chgData name="Zimeng Zhen" userId="S::zzhe608@uoa.auckland.ac.nz::95782b61-4a05-417a-819f-0205b3a850f2" providerId="AD" clId="Web-{3AE78BFA-7539-5660-A62D-D00CD1A1FD0D}" dt="2025-03-12T03:03:32.061" v="54"/>
        <pc:sldMkLst>
          <pc:docMk/>
          <pc:sldMk cId="700634655" sldId="275"/>
        </pc:sldMkLst>
        <pc:graphicFrameChg chg="mod modGraphic">
          <ac:chgData name="Zimeng Zhen" userId="S::zzhe608@uoa.auckland.ac.nz::95782b61-4a05-417a-819f-0205b3a850f2" providerId="AD" clId="Web-{3AE78BFA-7539-5660-A62D-D00CD1A1FD0D}" dt="2025-03-12T03:03:32.061" v="54"/>
          <ac:graphicFrameMkLst>
            <pc:docMk/>
            <pc:sldMk cId="700634655" sldId="275"/>
            <ac:graphicFrameMk id="4" creationId="{9CBDC5B8-2828-F052-2ABD-BE7A2B415B0C}"/>
          </ac:graphicFrameMkLst>
        </pc:graphicFrameChg>
      </pc:sldChg>
      <pc:sldChg chg="new del">
        <pc:chgData name="Zimeng Zhen" userId="S::zzhe608@uoa.auckland.ac.nz::95782b61-4a05-417a-819f-0205b3a850f2" providerId="AD" clId="Web-{3AE78BFA-7539-5660-A62D-D00CD1A1FD0D}" dt="2025-03-12T02:48:34.600" v="2"/>
        <pc:sldMkLst>
          <pc:docMk/>
          <pc:sldMk cId="3013234762" sldId="277"/>
        </pc:sldMkLst>
      </pc:sldChg>
      <pc:sldChg chg="addSp delSp modSp add replId">
        <pc:chgData name="Zimeng Zhen" userId="S::zzhe608@uoa.auckland.ac.nz::95782b61-4a05-417a-819f-0205b3a850f2" providerId="AD" clId="Web-{3AE78BFA-7539-5660-A62D-D00CD1A1FD0D}" dt="2025-03-12T07:07:54.560" v="182" actId="14100"/>
        <pc:sldMkLst>
          <pc:docMk/>
          <pc:sldMk cId="1144710434" sldId="278"/>
        </pc:sldMkLst>
        <pc:spChg chg="mod">
          <ac:chgData name="Zimeng Zhen" userId="S::zzhe608@uoa.auckland.ac.nz::95782b61-4a05-417a-819f-0205b3a850f2" providerId="AD" clId="Web-{3AE78BFA-7539-5660-A62D-D00CD1A1FD0D}" dt="2025-03-12T05:31:03.145" v="141" actId="20577"/>
          <ac:spMkLst>
            <pc:docMk/>
            <pc:sldMk cId="1144710434" sldId="278"/>
            <ac:spMk id="2" creationId="{1CEE612A-65B6-CDCC-3479-2CC8A4ABA002}"/>
          </ac:spMkLst>
        </pc:spChg>
        <pc:grpChg chg="del">
          <ac:chgData name="Zimeng Zhen" userId="S::zzhe608@uoa.auckland.ac.nz::95782b61-4a05-417a-819f-0205b3a850f2" providerId="AD" clId="Web-{3AE78BFA-7539-5660-A62D-D00CD1A1FD0D}" dt="2025-03-12T02:48:40.585" v="4"/>
          <ac:grpSpMkLst>
            <pc:docMk/>
            <pc:sldMk cId="1144710434" sldId="278"/>
            <ac:grpSpMk id="15" creationId="{FB778E88-C7A8-DAF7-0A00-D34F4A4A2397}"/>
          </ac:grpSpMkLst>
        </pc:grpChg>
        <pc:graphicFrameChg chg="del">
          <ac:chgData name="Zimeng Zhen" userId="S::zzhe608@uoa.auckland.ac.nz::95782b61-4a05-417a-819f-0205b3a850f2" providerId="AD" clId="Web-{3AE78BFA-7539-5660-A62D-D00CD1A1FD0D}" dt="2025-03-12T02:48:40.585" v="3"/>
          <ac:graphicFrameMkLst>
            <pc:docMk/>
            <pc:sldMk cId="1144710434" sldId="278"/>
            <ac:graphicFrameMk id="4" creationId="{602C7F7A-8488-936D-0BE3-D6FD9E50B0D7}"/>
          </ac:graphicFrameMkLst>
        </pc:graphicFrameChg>
        <pc:picChg chg="add mod">
          <ac:chgData name="Zimeng Zhen" userId="S::zzhe608@uoa.auckland.ac.nz::95782b61-4a05-417a-819f-0205b3a850f2" providerId="AD" clId="Web-{3AE78BFA-7539-5660-A62D-D00CD1A1FD0D}" dt="2025-03-12T07:06:53.184" v="172" actId="1076"/>
          <ac:picMkLst>
            <pc:docMk/>
            <pc:sldMk cId="1144710434" sldId="278"/>
            <ac:picMk id="3" creationId="{9B861418-AAC4-FDF0-8111-A5A097B23767}"/>
          </ac:picMkLst>
        </pc:picChg>
        <pc:picChg chg="add del mod">
          <ac:chgData name="Zimeng Zhen" userId="S::zzhe608@uoa.auckland.ac.nz::95782b61-4a05-417a-819f-0205b3a850f2" providerId="AD" clId="Web-{3AE78BFA-7539-5660-A62D-D00CD1A1FD0D}" dt="2025-03-12T05:29:44.861" v="129"/>
          <ac:picMkLst>
            <pc:docMk/>
            <pc:sldMk cId="1144710434" sldId="278"/>
            <ac:picMk id="3" creationId="{D52D492F-28AC-ACB1-5CC4-6462E0594CFA}"/>
          </ac:picMkLst>
        </pc:picChg>
        <pc:picChg chg="add del mod">
          <ac:chgData name="Zimeng Zhen" userId="S::zzhe608@uoa.auckland.ac.nz::95782b61-4a05-417a-819f-0205b3a850f2" providerId="AD" clId="Web-{3AE78BFA-7539-5660-A62D-D00CD1A1FD0D}" dt="2025-03-12T06:59:32.999" v="153"/>
          <ac:picMkLst>
            <pc:docMk/>
            <pc:sldMk cId="1144710434" sldId="278"/>
            <ac:picMk id="4" creationId="{6F53F1D0-5174-364B-235A-79D79C69BB9F}"/>
          </ac:picMkLst>
        </pc:picChg>
        <pc:picChg chg="add del mod">
          <ac:chgData name="Zimeng Zhen" userId="S::zzhe608@uoa.auckland.ac.nz::95782b61-4a05-417a-819f-0205b3a850f2" providerId="AD" clId="Web-{3AE78BFA-7539-5660-A62D-D00CD1A1FD0D}" dt="2025-03-12T07:05:44.182" v="166"/>
          <ac:picMkLst>
            <pc:docMk/>
            <pc:sldMk cId="1144710434" sldId="278"/>
            <ac:picMk id="5" creationId="{D6AB3D1A-52A6-C4AE-003E-07A081476540}"/>
          </ac:picMkLst>
        </pc:picChg>
        <pc:picChg chg="add mod">
          <ac:chgData name="Zimeng Zhen" userId="S::zzhe608@uoa.auckland.ac.nz::95782b61-4a05-417a-819f-0205b3a850f2" providerId="AD" clId="Web-{3AE78BFA-7539-5660-A62D-D00CD1A1FD0D}" dt="2025-03-12T07:07:54.560" v="182" actId="14100"/>
          <ac:picMkLst>
            <pc:docMk/>
            <pc:sldMk cId="1144710434" sldId="278"/>
            <ac:picMk id="6" creationId="{A1A12BE1-9A22-B9B3-654C-F8FE3D3DF017}"/>
          </ac:picMkLst>
        </pc:picChg>
      </pc:sldChg>
      <pc:sldChg chg="add">
        <pc:chgData name="Zimeng Zhen" userId="S::zzhe608@uoa.auckland.ac.nz::95782b61-4a05-417a-819f-0205b3a850f2" providerId="AD" clId="Web-{3AE78BFA-7539-5660-A62D-D00CD1A1FD0D}" dt="2025-03-12T03:10:40.229" v="91"/>
        <pc:sldMkLst>
          <pc:docMk/>
          <pc:sldMk cId="2051085134" sldId="282"/>
        </pc:sldMkLst>
      </pc:sldChg>
      <pc:sldChg chg="new">
        <pc:chgData name="Zimeng Zhen" userId="S::zzhe608@uoa.auckland.ac.nz::95782b61-4a05-417a-819f-0205b3a850f2" providerId="AD" clId="Web-{3AE78BFA-7539-5660-A62D-D00CD1A1FD0D}" dt="2025-03-12T05:29:02.829" v="126"/>
        <pc:sldMkLst>
          <pc:docMk/>
          <pc:sldMk cId="1465854752" sldId="291"/>
        </pc:sldMkLst>
      </pc:sldChg>
      <pc:sldChg chg="del">
        <pc:chgData name="Zimeng Zhen" userId="S::zzhe608@uoa.auckland.ac.nz::95782b61-4a05-417a-819f-0205b3a850f2" providerId="AD" clId="Web-{3AE78BFA-7539-5660-A62D-D00CD1A1FD0D}" dt="2025-03-12T05:29:34.986" v="127"/>
        <pc:sldMkLst>
          <pc:docMk/>
          <pc:sldMk cId="1465854752" sldId="292"/>
        </pc:sldMkLst>
      </pc:sldChg>
      <pc:sldChg chg="modSp add replId">
        <pc:chgData name="Zimeng Zhen" userId="S::zzhe608@uoa.auckland.ac.nz::95782b61-4a05-417a-819f-0205b3a850f2" providerId="AD" clId="Web-{3AE78BFA-7539-5660-A62D-D00CD1A1FD0D}" dt="2025-03-12T06:39:17.948" v="152" actId="1076"/>
        <pc:sldMkLst>
          <pc:docMk/>
          <pc:sldMk cId="3071379443" sldId="292"/>
        </pc:sldMkLst>
        <pc:spChg chg="mod">
          <ac:chgData name="Zimeng Zhen" userId="S::zzhe608@uoa.auckland.ac.nz::95782b61-4a05-417a-819f-0205b3a850f2" providerId="AD" clId="Web-{3AE78BFA-7539-5660-A62D-D00CD1A1FD0D}" dt="2025-03-12T06:39:07.932" v="149" actId="20577"/>
          <ac:spMkLst>
            <pc:docMk/>
            <pc:sldMk cId="3071379443" sldId="292"/>
            <ac:spMk id="2" creationId="{B934B265-15B4-ADCF-A109-70500B60B546}"/>
          </ac:spMkLst>
        </pc:spChg>
        <pc:picChg chg="mod">
          <ac:chgData name="Zimeng Zhen" userId="S::zzhe608@uoa.auckland.ac.nz::95782b61-4a05-417a-819f-0205b3a850f2" providerId="AD" clId="Web-{3AE78BFA-7539-5660-A62D-D00CD1A1FD0D}" dt="2025-03-12T06:39:17.948" v="152" actId="1076"/>
          <ac:picMkLst>
            <pc:docMk/>
            <pc:sldMk cId="3071379443" sldId="292"/>
            <ac:picMk id="3" creationId="{9B8A2D60-6F0D-DA93-BEB9-FF7F3FC53F6B}"/>
          </ac:picMkLst>
        </pc:picChg>
      </pc:sldChg>
    </pc:docChg>
  </pc:docChgLst>
  <pc:docChgLst>
    <pc:chgData name="Zimeng Zhen" userId="S::zzhe608@uoa.auckland.ac.nz::95782b61-4a05-417a-819f-0205b3a850f2" providerId="AD" clId="Web-{65EEBEA7-036C-A01A-C8D8-BAEE5867055A}"/>
    <pc:docChg chg="modSld">
      <pc:chgData name="Zimeng Zhen" userId="S::zzhe608@uoa.auckland.ac.nz::95782b61-4a05-417a-819f-0205b3a850f2" providerId="AD" clId="Web-{65EEBEA7-036C-A01A-C8D8-BAEE5867055A}" dt="2025-03-12T09:37:51.384" v="5" actId="14100"/>
      <pc:docMkLst>
        <pc:docMk/>
      </pc:docMkLst>
      <pc:sldChg chg="addSp delSp modSp">
        <pc:chgData name="Zimeng Zhen" userId="S::zzhe608@uoa.auckland.ac.nz::95782b61-4a05-417a-819f-0205b3a850f2" providerId="AD" clId="Web-{65EEBEA7-036C-A01A-C8D8-BAEE5867055A}" dt="2025-03-12T09:37:51.384" v="5" actId="14100"/>
        <pc:sldMkLst>
          <pc:docMk/>
          <pc:sldMk cId="1144710434" sldId="278"/>
        </pc:sldMkLst>
        <pc:picChg chg="del">
          <ac:chgData name="Zimeng Zhen" userId="S::zzhe608@uoa.auckland.ac.nz::95782b61-4a05-417a-819f-0205b3a850f2" providerId="AD" clId="Web-{65EEBEA7-036C-A01A-C8D8-BAEE5867055A}" dt="2025-03-12T09:37:35.290" v="0"/>
          <ac:picMkLst>
            <pc:docMk/>
            <pc:sldMk cId="1144710434" sldId="278"/>
            <ac:picMk id="3" creationId="{9B861418-AAC4-FDF0-8111-A5A097B23767}"/>
          </ac:picMkLst>
        </pc:picChg>
        <pc:picChg chg="add mod">
          <ac:chgData name="Zimeng Zhen" userId="S::zzhe608@uoa.auckland.ac.nz::95782b61-4a05-417a-819f-0205b3a850f2" providerId="AD" clId="Web-{65EEBEA7-036C-A01A-C8D8-BAEE5867055A}" dt="2025-03-12T09:37:51.384" v="5" actId="14100"/>
          <ac:picMkLst>
            <pc:docMk/>
            <pc:sldMk cId="1144710434" sldId="278"/>
            <ac:picMk id="4" creationId="{8F375D61-23A6-597F-BB26-3D7421161757}"/>
          </ac:picMkLst>
        </pc:picChg>
      </pc:sldChg>
    </pc:docChg>
  </pc:docChgLst>
  <pc:docChgLst>
    <pc:chgData name="Yue Tang" userId="S::ytan732@uoa.auckland.ac.nz::c0bef643-dc6b-4893-bbfb-d82fa51c1a4d" providerId="AD" clId="Web-{8D560F22-5278-32FB-B2D9-CAB18336A418}"/>
    <pc:docChg chg="addSld delSld modSld sldOrd">
      <pc:chgData name="Yue Tang" userId="S::ytan732@uoa.auckland.ac.nz::c0bef643-dc6b-4893-bbfb-d82fa51c1a4d" providerId="AD" clId="Web-{8D560F22-5278-32FB-B2D9-CAB18336A418}" dt="2025-03-12T07:10:09.166" v="1675" actId="14100"/>
      <pc:docMkLst>
        <pc:docMk/>
      </pc:docMkLst>
      <pc:sldChg chg="delSp modSp">
        <pc:chgData name="Yue Tang" userId="S::ytan732@uoa.auckland.ac.nz::c0bef643-dc6b-4893-bbfb-d82fa51c1a4d" providerId="AD" clId="Web-{8D560F22-5278-32FB-B2D9-CAB18336A418}" dt="2025-03-12T01:03:14.475" v="1207" actId="1076"/>
        <pc:sldMkLst>
          <pc:docMk/>
          <pc:sldMk cId="0" sldId="256"/>
        </pc:sldMkLst>
        <pc:spChg chg="mod topLvl">
          <ac:chgData name="Yue Tang" userId="S::ytan732@uoa.auckland.ac.nz::c0bef643-dc6b-4893-bbfb-d82fa51c1a4d" providerId="AD" clId="Web-{8D560F22-5278-32FB-B2D9-CAB18336A418}" dt="2025-03-12T00:55:48.244" v="1149" actId="1076"/>
          <ac:spMkLst>
            <pc:docMk/>
            <pc:sldMk cId="0" sldId="256"/>
            <ac:spMk id="7" creationId="{00000000-0000-0000-0000-000000000000}"/>
          </ac:spMkLst>
        </pc:spChg>
        <pc:spChg chg="del mod topLvl">
          <ac:chgData name="Yue Tang" userId="S::ytan732@uoa.auckland.ac.nz::c0bef643-dc6b-4893-bbfb-d82fa51c1a4d" providerId="AD" clId="Web-{8D560F22-5278-32FB-B2D9-CAB18336A418}" dt="2025-03-12T00:55:17.931" v="1145"/>
          <ac:spMkLst>
            <pc:docMk/>
            <pc:sldMk cId="0" sldId="256"/>
            <ac:spMk id="8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1:03:02.037" v="1204" actId="1076"/>
          <ac:spMkLst>
            <pc:docMk/>
            <pc:sldMk cId="0" sldId="256"/>
            <ac:spMk id="11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1:03:14.475" v="1207" actId="1076"/>
          <ac:spMkLst>
            <pc:docMk/>
            <pc:sldMk cId="0" sldId="256"/>
            <ac:spMk id="12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1:01:42.285" v="1194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0:59:07.703" v="1166" actId="1076"/>
          <ac:spMkLst>
            <pc:docMk/>
            <pc:sldMk cId="0" sldId="256"/>
            <ac:spMk id="19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1:01:25.972" v="1193" actId="1076"/>
          <ac:spMkLst>
            <pc:docMk/>
            <pc:sldMk cId="0" sldId="256"/>
            <ac:spMk id="21" creationId="{55F37A4A-9DA9-8C45-6528-2C3F96775857}"/>
          </ac:spMkLst>
        </pc:spChg>
        <pc:grpChg chg="mod">
          <ac:chgData name="Yue Tang" userId="S::ytan732@uoa.auckland.ac.nz::c0bef643-dc6b-4893-bbfb-d82fa51c1a4d" providerId="AD" clId="Web-{8D560F22-5278-32FB-B2D9-CAB18336A418}" dt="2025-03-12T00:58:49.468" v="1160" actId="1076"/>
          <ac:grpSpMkLst>
            <pc:docMk/>
            <pc:sldMk cId="0" sldId="256"/>
            <ac:grpSpMk id="3" creationId="{00000000-0000-0000-0000-000000000000}"/>
          </ac:grpSpMkLst>
        </pc:grpChg>
        <pc:grpChg chg="del mod">
          <ac:chgData name="Yue Tang" userId="S::ytan732@uoa.auckland.ac.nz::c0bef643-dc6b-4893-bbfb-d82fa51c1a4d" providerId="AD" clId="Web-{8D560F22-5278-32FB-B2D9-CAB18336A418}" dt="2025-03-12T00:55:17.931" v="1145"/>
          <ac:grpSpMkLst>
            <pc:docMk/>
            <pc:sldMk cId="0" sldId="256"/>
            <ac:grpSpMk id="6" creationId="{00000000-0000-0000-0000-00000000000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0:55:09.665" v="1143" actId="1076"/>
          <ac:grpSpMkLst>
            <pc:docMk/>
            <pc:sldMk cId="0" sldId="256"/>
            <ac:grpSpMk id="9" creationId="{00000000-0000-0000-0000-00000000000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1:00:41.221" v="1188" actId="1076"/>
          <ac:grpSpMkLst>
            <pc:docMk/>
            <pc:sldMk cId="0" sldId="256"/>
            <ac:grpSpMk id="14" creationId="{00000000-0000-0000-0000-000000000000}"/>
          </ac:grpSpMkLst>
        </pc:grpChg>
      </pc:sldChg>
      <pc:sldChg chg="addSp modSp">
        <pc:chgData name="Yue Tang" userId="S::ytan732@uoa.auckland.ac.nz::c0bef643-dc6b-4893-bbfb-d82fa51c1a4d" providerId="AD" clId="Web-{8D560F22-5278-32FB-B2D9-CAB18336A418}" dt="2025-03-12T00:02:01.627" v="1006" actId="1076"/>
        <pc:sldMkLst>
          <pc:docMk/>
          <pc:sldMk cId="0" sldId="257"/>
        </pc:sldMkLst>
        <pc:spChg chg="mod">
          <ac:chgData name="Yue Tang" userId="S::ytan732@uoa.auckland.ac.nz::c0bef643-dc6b-4893-bbfb-d82fa51c1a4d" providerId="AD" clId="Web-{8D560F22-5278-32FB-B2D9-CAB18336A418}" dt="2025-03-11T22:46:10.208" v="320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1T22:46:00.177" v="316" actId="1076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Yue Tang" userId="S::ytan732@uoa.auckland.ac.nz::c0bef643-dc6b-4893-bbfb-d82fa51c1a4d" providerId="AD" clId="Web-{8D560F22-5278-32FB-B2D9-CAB18336A418}" dt="2025-03-11T22:46:16.162" v="321" actId="1076"/>
          <ac:spMkLst>
            <pc:docMk/>
            <pc:sldMk cId="0" sldId="257"/>
            <ac:spMk id="19" creationId="{8CF5B3DA-5D70-5AE2-8C26-36944FAAC3E7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2:01.627" v="1006" actId="1076"/>
          <ac:spMkLst>
            <pc:docMk/>
            <pc:sldMk cId="0" sldId="257"/>
            <ac:spMk id="21" creationId="{5BF85690-9D75-9303-713E-C43AA92B9E8B}"/>
          </ac:spMkLst>
        </pc:spChg>
        <pc:spChg chg="add mod">
          <ac:chgData name="Yue Tang" userId="S::ytan732@uoa.auckland.ac.nz::c0bef643-dc6b-4893-bbfb-d82fa51c1a4d" providerId="AD" clId="Web-{8D560F22-5278-32FB-B2D9-CAB18336A418}" dt="2025-03-11T22:46:00.208" v="319" actId="1076"/>
          <ac:spMkLst>
            <pc:docMk/>
            <pc:sldMk cId="0" sldId="257"/>
            <ac:spMk id="22" creationId="{4ACB331E-51A2-E1D2-ABDA-D6F534979646}"/>
          </ac:spMkLst>
        </pc:spChg>
      </pc:sldChg>
      <pc:sldChg chg="addSp delSp modSp">
        <pc:chgData name="Yue Tang" userId="S::ytan732@uoa.auckland.ac.nz::c0bef643-dc6b-4893-bbfb-d82fa51c1a4d" providerId="AD" clId="Web-{8D560F22-5278-32FB-B2D9-CAB18336A418}" dt="2025-03-12T00:10:44.143" v="1085" actId="1076"/>
        <pc:sldMkLst>
          <pc:docMk/>
          <pc:sldMk cId="0" sldId="258"/>
        </pc:sldMkLst>
        <pc:spChg chg="del mod">
          <ac:chgData name="Yue Tang" userId="S::ytan732@uoa.auckland.ac.nz::c0bef643-dc6b-4893-bbfb-d82fa51c1a4d" providerId="AD" clId="Web-{8D560F22-5278-32FB-B2D9-CAB18336A418}" dt="2025-03-11T23:26:21.906" v="680"/>
          <ac:spMkLst>
            <pc:docMk/>
            <pc:sldMk cId="0" sldId="258"/>
            <ac:spMk id="2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0:08:50.280" v="1062" actId="1076"/>
          <ac:spMkLst>
            <pc:docMk/>
            <pc:sldMk cId="0" sldId="258"/>
            <ac:spMk id="9" creationId="{8DE91721-FB58-466A-E504-E929803D118E}"/>
          </ac:spMkLst>
        </pc:spChg>
        <pc:spChg chg="mod">
          <ac:chgData name="Yue Tang" userId="S::ytan732@uoa.auckland.ac.nz::c0bef643-dc6b-4893-bbfb-d82fa51c1a4d" providerId="AD" clId="Web-{8D560F22-5278-32FB-B2D9-CAB18336A418}" dt="2025-03-12T00:08:50.296" v="1063" actId="1076"/>
          <ac:spMkLst>
            <pc:docMk/>
            <pc:sldMk cId="0" sldId="258"/>
            <ac:spMk id="18" creationId="{EC30141C-790F-16B8-D2C6-07A9E9133931}"/>
          </ac:spMkLst>
        </pc:spChg>
        <pc:spChg chg="mod">
          <ac:chgData name="Yue Tang" userId="S::ytan732@uoa.auckland.ac.nz::c0bef643-dc6b-4893-bbfb-d82fa51c1a4d" providerId="AD" clId="Web-{8D560F22-5278-32FB-B2D9-CAB18336A418}" dt="2025-03-12T00:08:50.327" v="1064" actId="1076"/>
          <ac:spMkLst>
            <pc:docMk/>
            <pc:sldMk cId="0" sldId="258"/>
            <ac:spMk id="19" creationId="{6C126297-61FA-2AFC-4AF8-448857AF3EFA}"/>
          </ac:spMkLst>
        </pc:spChg>
        <pc:spChg chg="mod">
          <ac:chgData name="Yue Tang" userId="S::ytan732@uoa.auckland.ac.nz::c0bef643-dc6b-4893-bbfb-d82fa51c1a4d" providerId="AD" clId="Web-{8D560F22-5278-32FB-B2D9-CAB18336A418}" dt="2025-03-12T00:08:50.342" v="1065" actId="1076"/>
          <ac:spMkLst>
            <pc:docMk/>
            <pc:sldMk cId="0" sldId="258"/>
            <ac:spMk id="20" creationId="{8B04F186-0E8F-7876-F9F0-25FE18D4D4E2}"/>
          </ac:spMkLst>
        </pc:spChg>
        <pc:spChg chg="mod">
          <ac:chgData name="Yue Tang" userId="S::ytan732@uoa.auckland.ac.nz::c0bef643-dc6b-4893-bbfb-d82fa51c1a4d" providerId="AD" clId="Web-{8D560F22-5278-32FB-B2D9-CAB18336A418}" dt="2025-03-12T00:08:50.374" v="1066" actId="1076"/>
          <ac:spMkLst>
            <pc:docMk/>
            <pc:sldMk cId="0" sldId="258"/>
            <ac:spMk id="21" creationId="{D1044B4F-1413-A5A0-B410-3173A1F1DB27}"/>
          </ac:spMkLst>
        </pc:spChg>
        <pc:spChg chg="add del mod">
          <ac:chgData name="Yue Tang" userId="S::ytan732@uoa.auckland.ac.nz::c0bef643-dc6b-4893-bbfb-d82fa51c1a4d" providerId="AD" clId="Web-{8D560F22-5278-32FB-B2D9-CAB18336A418}" dt="2025-03-12T00:08:50.389" v="1067" actId="1076"/>
          <ac:spMkLst>
            <pc:docMk/>
            <pc:sldMk cId="0" sldId="258"/>
            <ac:spMk id="23" creationId="{699D4AAE-D05E-F90F-D0A9-633BED710A3A}"/>
          </ac:spMkLst>
        </pc:spChg>
        <pc:spChg chg="add del mod">
          <ac:chgData name="Yue Tang" userId="S::ytan732@uoa.auckland.ac.nz::c0bef643-dc6b-4893-bbfb-d82fa51c1a4d" providerId="AD" clId="Web-{8D560F22-5278-32FB-B2D9-CAB18336A418}" dt="2025-03-11T23:13:01.757" v="479"/>
          <ac:spMkLst>
            <pc:docMk/>
            <pc:sldMk cId="0" sldId="258"/>
            <ac:spMk id="25" creationId="{5794901F-799E-9394-31AC-A881E2C0443D}"/>
          </ac:spMkLst>
        </pc:spChg>
        <pc:spChg chg="add del mod">
          <ac:chgData name="Yue Tang" userId="S::ytan732@uoa.auckland.ac.nz::c0bef643-dc6b-4893-bbfb-d82fa51c1a4d" providerId="AD" clId="Web-{8D560F22-5278-32FB-B2D9-CAB18336A418}" dt="2025-03-11T23:13:16.335" v="484"/>
          <ac:spMkLst>
            <pc:docMk/>
            <pc:sldMk cId="0" sldId="258"/>
            <ac:spMk id="27" creationId="{9A02EC81-DD82-4E48-BF67-319A52C56F5E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421" v="1068" actId="1076"/>
          <ac:spMkLst>
            <pc:docMk/>
            <pc:sldMk cId="0" sldId="258"/>
            <ac:spMk id="28" creationId="{7F548C3F-43B5-3CD9-1BE0-AB78D7E24434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436" v="1069" actId="1076"/>
          <ac:spMkLst>
            <pc:docMk/>
            <pc:sldMk cId="0" sldId="258"/>
            <ac:spMk id="29" creationId="{4F5F3E11-2B90-727A-8E49-FDA4FB079F76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452" v="1070" actId="1076"/>
          <ac:spMkLst>
            <pc:docMk/>
            <pc:sldMk cId="0" sldId="258"/>
            <ac:spMk id="30" creationId="{7E316950-1A69-AD69-1531-509B166A8ACA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483" v="1071" actId="1076"/>
          <ac:spMkLst>
            <pc:docMk/>
            <pc:sldMk cId="0" sldId="258"/>
            <ac:spMk id="31" creationId="{9C3C058D-5694-DC2C-6E88-540B6C8189EB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499" v="1072" actId="1076"/>
          <ac:spMkLst>
            <pc:docMk/>
            <pc:sldMk cId="0" sldId="258"/>
            <ac:spMk id="32" creationId="{27E621EE-B1D7-0D37-1E41-989B346DBD44}"/>
          </ac:spMkLst>
        </pc:spChg>
        <pc:spChg chg="add mod">
          <ac:chgData name="Yue Tang" userId="S::ytan732@uoa.auckland.ac.nz::c0bef643-dc6b-4893-bbfb-d82fa51c1a4d" providerId="AD" clId="Web-{8D560F22-5278-32FB-B2D9-CAB18336A418}" dt="2025-03-11T23:58:48.199" v="988" actId="1076"/>
          <ac:spMkLst>
            <pc:docMk/>
            <pc:sldMk cId="0" sldId="258"/>
            <ac:spMk id="34" creationId="{653928E0-8C22-103C-CBD2-C63F70B36EBA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530" v="1073" actId="1076"/>
          <ac:spMkLst>
            <pc:docMk/>
            <pc:sldMk cId="0" sldId="258"/>
            <ac:spMk id="35" creationId="{AA2C0411-9F88-32D1-A195-67570C2CB28A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546" v="1074" actId="1076"/>
          <ac:spMkLst>
            <pc:docMk/>
            <pc:sldMk cId="0" sldId="258"/>
            <ac:spMk id="36" creationId="{7DEEBB62-E184-4EAB-AEDC-5027CF3992FE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577" v="1075" actId="1076"/>
          <ac:spMkLst>
            <pc:docMk/>
            <pc:sldMk cId="0" sldId="258"/>
            <ac:spMk id="37" creationId="{C63B7568-8BBE-D12E-27D6-0DC23E40AEE8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592" v="1076" actId="1076"/>
          <ac:spMkLst>
            <pc:docMk/>
            <pc:sldMk cId="0" sldId="258"/>
            <ac:spMk id="38" creationId="{1A395910-F0C3-6F27-E61C-7ACD6E084B5A}"/>
          </ac:spMkLst>
        </pc:spChg>
        <pc:spChg chg="add del mod">
          <ac:chgData name="Yue Tang" userId="S::ytan732@uoa.auckland.ac.nz::c0bef643-dc6b-4893-bbfb-d82fa51c1a4d" providerId="AD" clId="Web-{8D560F22-5278-32FB-B2D9-CAB18336A418}" dt="2025-03-11T23:33:38.700" v="825"/>
          <ac:spMkLst>
            <pc:docMk/>
            <pc:sldMk cId="0" sldId="258"/>
            <ac:spMk id="39" creationId="{1F014CBB-566D-64E6-536E-9F89DC59B9FC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624" v="1077" actId="1076"/>
          <ac:spMkLst>
            <pc:docMk/>
            <pc:sldMk cId="0" sldId="258"/>
            <ac:spMk id="40" creationId="{1AD5B2B2-D4EA-E5DE-207C-DBDF7063B6CE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639" v="1078" actId="1076"/>
          <ac:spMkLst>
            <pc:docMk/>
            <pc:sldMk cId="0" sldId="258"/>
            <ac:spMk id="41" creationId="{B3EF60AA-49BD-F576-7295-420E9E540A9C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671" v="1079" actId="1076"/>
          <ac:spMkLst>
            <pc:docMk/>
            <pc:sldMk cId="0" sldId="258"/>
            <ac:spMk id="42" creationId="{D3FD0FF6-3984-D782-B075-EC4BDE8E7A54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686" v="1080" actId="1076"/>
          <ac:spMkLst>
            <pc:docMk/>
            <pc:sldMk cId="0" sldId="258"/>
            <ac:spMk id="43" creationId="{2B6CBEEA-E26B-18BC-83BA-9EF8658F442D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717" v="1081" actId="1076"/>
          <ac:spMkLst>
            <pc:docMk/>
            <pc:sldMk cId="0" sldId="258"/>
            <ac:spMk id="44" creationId="{6F2E8F76-2173-86A1-1F61-EAFD9AD0D2A5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733" v="1082" actId="1076"/>
          <ac:spMkLst>
            <pc:docMk/>
            <pc:sldMk cId="0" sldId="258"/>
            <ac:spMk id="45" creationId="{77640F39-9415-E4BC-8ED0-DE30B83DCA75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08:50.764" v="1083" actId="1076"/>
          <ac:spMkLst>
            <pc:docMk/>
            <pc:sldMk cId="0" sldId="258"/>
            <ac:spMk id="46" creationId="{095E7F7C-94B2-04AD-38FC-F8F4BF017C40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10:44.143" v="1085" actId="1076"/>
          <ac:spMkLst>
            <pc:docMk/>
            <pc:sldMk cId="0" sldId="258"/>
            <ac:spMk id="47" creationId="{30AA4FDB-1E9E-4454-2FB1-F74D499BD66D}"/>
          </ac:spMkLst>
        </pc:spChg>
        <pc:grpChg chg="mod">
          <ac:chgData name="Yue Tang" userId="S::ytan732@uoa.auckland.ac.nz::c0bef643-dc6b-4893-bbfb-d82fa51c1a4d" providerId="AD" clId="Web-{8D560F22-5278-32FB-B2D9-CAB18336A418}" dt="2025-03-11T23:21:10.584" v="616" actId="1076"/>
          <ac:grpSpMkLst>
            <pc:docMk/>
            <pc:sldMk cId="0" sldId="258"/>
            <ac:grpSpMk id="6" creationId="{00000000-0000-0000-0000-00000000000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0:08:50.249" v="1061" actId="1076"/>
          <ac:grpSpMkLst>
            <pc:docMk/>
            <pc:sldMk cId="0" sldId="258"/>
            <ac:grpSpMk id="14" creationId="{00000000-0000-0000-0000-000000000000}"/>
          </ac:grpSpMkLst>
        </pc:grpChg>
        <pc:picChg chg="del mod">
          <ac:chgData name="Yue Tang" userId="S::ytan732@uoa.auckland.ac.nz::c0bef643-dc6b-4893-bbfb-d82fa51c1a4d" providerId="AD" clId="Web-{8D560F22-5278-32FB-B2D9-CAB18336A418}" dt="2025-03-11T23:55:44.693" v="985"/>
          <ac:picMkLst>
            <pc:docMk/>
            <pc:sldMk cId="0" sldId="258"/>
            <ac:picMk id="10" creationId="{9FC92C5C-91C6-A235-AE05-0A84D04348B6}"/>
          </ac:picMkLst>
        </pc:picChg>
      </pc:sldChg>
      <pc:sldChg chg="modSp">
        <pc:chgData name="Yue Tang" userId="S::ytan732@uoa.auckland.ac.nz::c0bef643-dc6b-4893-bbfb-d82fa51c1a4d" providerId="AD" clId="Web-{8D560F22-5278-32FB-B2D9-CAB18336A418}" dt="2025-03-11T09:36:17.879" v="123" actId="20577"/>
        <pc:sldMkLst>
          <pc:docMk/>
          <pc:sldMk cId="0" sldId="259"/>
        </pc:sldMkLst>
        <pc:spChg chg="mod">
          <ac:chgData name="Yue Tang" userId="S::ytan732@uoa.auckland.ac.nz::c0bef643-dc6b-4893-bbfb-d82fa51c1a4d" providerId="AD" clId="Web-{8D560F22-5278-32FB-B2D9-CAB18336A418}" dt="2025-03-11T09:36:17.879" v="123" actId="20577"/>
          <ac:spMkLst>
            <pc:docMk/>
            <pc:sldMk cId="0" sldId="259"/>
            <ac:spMk id="15" creationId="{00000000-0000-0000-0000-000000000000}"/>
          </ac:spMkLst>
        </pc:spChg>
      </pc:sldChg>
      <pc:sldChg chg="modSp ord">
        <pc:chgData name="Yue Tang" userId="S::ytan732@uoa.auckland.ac.nz::c0bef643-dc6b-4893-bbfb-d82fa51c1a4d" providerId="AD" clId="Web-{8D560F22-5278-32FB-B2D9-CAB18336A418}" dt="2025-03-11T09:39:05.009" v="160"/>
        <pc:sldMkLst>
          <pc:docMk/>
          <pc:sldMk cId="0" sldId="262"/>
        </pc:sldMkLst>
        <pc:spChg chg="mod">
          <ac:chgData name="Yue Tang" userId="S::ytan732@uoa.auckland.ac.nz::c0bef643-dc6b-4893-bbfb-d82fa51c1a4d" providerId="AD" clId="Web-{8D560F22-5278-32FB-B2D9-CAB18336A418}" dt="2025-03-11T09:38:46.961" v="159" actId="20577"/>
          <ac:spMkLst>
            <pc:docMk/>
            <pc:sldMk cId="0" sldId="262"/>
            <ac:spMk id="2" creationId="{00000000-0000-0000-0000-000000000000}"/>
          </ac:spMkLst>
        </pc:spChg>
      </pc:sldChg>
      <pc:sldChg chg="addSp delSp modSp ord">
        <pc:chgData name="Yue Tang" userId="S::ytan732@uoa.auckland.ac.nz::c0bef643-dc6b-4893-bbfb-d82fa51c1a4d" providerId="AD" clId="Web-{8D560F22-5278-32FB-B2D9-CAB18336A418}" dt="2025-03-12T04:02:08.505" v="1621" actId="20577"/>
        <pc:sldMkLst>
          <pc:docMk/>
          <pc:sldMk cId="0" sldId="263"/>
        </pc:sldMkLst>
        <pc:spChg chg="mod">
          <ac:chgData name="Yue Tang" userId="S::ytan732@uoa.auckland.ac.nz::c0bef643-dc6b-4893-bbfb-d82fa51c1a4d" providerId="AD" clId="Web-{8D560F22-5278-32FB-B2D9-CAB18336A418}" dt="2025-03-12T03:57:48.927" v="1497" actId="1076"/>
          <ac:spMkLst>
            <pc:docMk/>
            <pc:sldMk cId="0" sldId="263"/>
            <ac:spMk id="29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3:44:20.082" v="1236" actId="20577"/>
          <ac:spMkLst>
            <pc:docMk/>
            <pc:sldMk cId="0" sldId="263"/>
            <ac:spMk id="30" creationId="{00000000-0000-0000-0000-000000000000}"/>
          </ac:spMkLst>
        </pc:spChg>
        <pc:spChg chg="del">
          <ac:chgData name="Yue Tang" userId="S::ytan732@uoa.auckland.ac.nz::c0bef643-dc6b-4893-bbfb-d82fa51c1a4d" providerId="AD" clId="Web-{8D560F22-5278-32FB-B2D9-CAB18336A418}" dt="2025-03-12T03:44:46.129" v="1237"/>
          <ac:spMkLst>
            <pc:docMk/>
            <pc:sldMk cId="0" sldId="263"/>
            <ac:spMk id="31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3:58:43.599" v="1535" actId="20577"/>
          <ac:spMkLst>
            <pc:docMk/>
            <pc:sldMk cId="0" sldId="263"/>
            <ac:spMk id="32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4:02:08.505" v="1621" actId="20577"/>
          <ac:spMkLst>
            <pc:docMk/>
            <pc:sldMk cId="0" sldId="263"/>
            <ac:spMk id="33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3:59:19.224" v="1589" actId="20577"/>
          <ac:spMkLst>
            <pc:docMk/>
            <pc:sldMk cId="0" sldId="263"/>
            <ac:spMk id="34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3:57:48.943" v="1501" actId="1076"/>
          <ac:spMkLst>
            <pc:docMk/>
            <pc:sldMk cId="0" sldId="263"/>
            <ac:spMk id="35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3:57:48.958" v="1502" actId="1076"/>
          <ac:spMkLst>
            <pc:docMk/>
            <pc:sldMk cId="0" sldId="263"/>
            <ac:spMk id="36" creationId="{00000000-0000-0000-0000-000000000000}"/>
          </ac:spMkLst>
        </pc:spChg>
        <pc:spChg chg="add mod">
          <ac:chgData name="Yue Tang" userId="S::ytan732@uoa.auckland.ac.nz::c0bef643-dc6b-4893-bbfb-d82fa51c1a4d" providerId="AD" clId="Web-{8D560F22-5278-32FB-B2D9-CAB18336A418}" dt="2025-03-12T03:59:44.896" v="1606" actId="20577"/>
          <ac:spMkLst>
            <pc:docMk/>
            <pc:sldMk cId="0" sldId="263"/>
            <ac:spMk id="48" creationId="{49167DFB-4DA1-2298-1968-754A435CF3FB}"/>
          </ac:spMkLst>
        </pc:spChg>
        <pc:spChg chg="add mod">
          <ac:chgData name="Yue Tang" userId="S::ytan732@uoa.auckland.ac.nz::c0bef643-dc6b-4893-bbfb-d82fa51c1a4d" providerId="AD" clId="Web-{8D560F22-5278-32FB-B2D9-CAB18336A418}" dt="2025-03-12T03:58:16.911" v="1519" actId="1076"/>
          <ac:spMkLst>
            <pc:docMk/>
            <pc:sldMk cId="0" sldId="263"/>
            <ac:spMk id="49" creationId="{6BC9DC7A-468B-88F8-ABB2-57C46C25B4B3}"/>
          </ac:spMkLst>
        </pc:spChg>
        <pc:grpChg chg="mod">
          <ac:chgData name="Yue Tang" userId="S::ytan732@uoa.auckland.ac.nz::c0bef643-dc6b-4893-bbfb-d82fa51c1a4d" providerId="AD" clId="Web-{8D560F22-5278-32FB-B2D9-CAB18336A418}" dt="2025-03-12T03:57:33.411" v="1474" actId="1076"/>
          <ac:grpSpMkLst>
            <pc:docMk/>
            <pc:sldMk cId="0" sldId="263"/>
            <ac:grpSpMk id="2" creationId="{00000000-0000-0000-0000-00000000000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3:57:54.083" v="1503" actId="1076"/>
          <ac:grpSpMkLst>
            <pc:docMk/>
            <pc:sldMk cId="0" sldId="263"/>
            <ac:grpSpMk id="8" creationId="{00000000-0000-0000-0000-00000000000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3:57:48.880" v="1491" actId="1076"/>
          <ac:grpSpMkLst>
            <pc:docMk/>
            <pc:sldMk cId="0" sldId="263"/>
            <ac:grpSpMk id="11" creationId="{00000000-0000-0000-0000-00000000000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3:57:48.880" v="1492" actId="1076"/>
          <ac:grpSpMkLst>
            <pc:docMk/>
            <pc:sldMk cId="0" sldId="263"/>
            <ac:grpSpMk id="14" creationId="{00000000-0000-0000-0000-00000000000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3:57:48.896" v="1493" actId="1076"/>
          <ac:grpSpMkLst>
            <pc:docMk/>
            <pc:sldMk cId="0" sldId="263"/>
            <ac:grpSpMk id="17" creationId="{00000000-0000-0000-0000-00000000000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3:57:48.911" v="1494" actId="1076"/>
          <ac:grpSpMkLst>
            <pc:docMk/>
            <pc:sldMk cId="0" sldId="263"/>
            <ac:grpSpMk id="20" creationId="{00000000-0000-0000-0000-00000000000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3:57:48.911" v="1495" actId="1076"/>
          <ac:grpSpMkLst>
            <pc:docMk/>
            <pc:sldMk cId="0" sldId="263"/>
            <ac:grpSpMk id="23" creationId="{00000000-0000-0000-0000-00000000000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3:57:48.911" v="1496" actId="1076"/>
          <ac:grpSpMkLst>
            <pc:docMk/>
            <pc:sldMk cId="0" sldId="263"/>
            <ac:grpSpMk id="26" creationId="{00000000-0000-0000-0000-00000000000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3:50:19.786" v="1330" actId="1076"/>
          <ac:grpSpMkLst>
            <pc:docMk/>
            <pc:sldMk cId="0" sldId="263"/>
            <ac:grpSpMk id="40" creationId="{00000000-0000-0000-0000-000000000000}"/>
          </ac:grpSpMkLst>
        </pc:grpChg>
        <pc:grpChg chg="add mod">
          <ac:chgData name="Yue Tang" userId="S::ytan732@uoa.auckland.ac.nz::c0bef643-dc6b-4893-bbfb-d82fa51c1a4d" providerId="AD" clId="Web-{8D560F22-5278-32FB-B2D9-CAB18336A418}" dt="2025-03-12T03:58:16.896" v="1516" actId="1076"/>
          <ac:grpSpMkLst>
            <pc:docMk/>
            <pc:sldMk cId="0" sldId="263"/>
            <ac:grpSpMk id="42" creationId="{79CA7AB5-497F-7683-77FA-AF4C8FAA57AE}"/>
          </ac:grpSpMkLst>
        </pc:grpChg>
        <pc:grpChg chg="add mod">
          <ac:chgData name="Yue Tang" userId="S::ytan732@uoa.auckland.ac.nz::c0bef643-dc6b-4893-bbfb-d82fa51c1a4d" providerId="AD" clId="Web-{8D560F22-5278-32FB-B2D9-CAB18336A418}" dt="2025-03-12T03:58:16.911" v="1517" actId="1076"/>
          <ac:grpSpMkLst>
            <pc:docMk/>
            <pc:sldMk cId="0" sldId="263"/>
            <ac:grpSpMk id="45" creationId="{790C1D86-7F28-6882-686E-3629854D36AA}"/>
          </ac:grpSpMkLst>
        </pc:grpChg>
      </pc:sldChg>
      <pc:sldChg chg="modSp ord">
        <pc:chgData name="Yue Tang" userId="S::ytan732@uoa.auckland.ac.nz::c0bef643-dc6b-4893-bbfb-d82fa51c1a4d" providerId="AD" clId="Web-{8D560F22-5278-32FB-B2D9-CAB18336A418}" dt="2025-03-11T09:36:01.253" v="104" actId="20577"/>
        <pc:sldMkLst>
          <pc:docMk/>
          <pc:sldMk cId="0" sldId="264"/>
        </pc:sldMkLst>
        <pc:spChg chg="mod">
          <ac:chgData name="Yue Tang" userId="S::ytan732@uoa.auckland.ac.nz::c0bef643-dc6b-4893-bbfb-d82fa51c1a4d" providerId="AD" clId="Web-{8D560F22-5278-32FB-B2D9-CAB18336A418}" dt="2025-03-11T09:36:01.253" v="104" actId="20577"/>
          <ac:spMkLst>
            <pc:docMk/>
            <pc:sldMk cId="0" sldId="264"/>
            <ac:spMk id="3" creationId="{00000000-0000-0000-0000-000000000000}"/>
          </ac:spMkLst>
        </pc:spChg>
      </pc:sldChg>
      <pc:sldChg chg="addSp delSp modSp ord">
        <pc:chgData name="Yue Tang" userId="S::ytan732@uoa.auckland.ac.nz::c0bef643-dc6b-4893-bbfb-d82fa51c1a4d" providerId="AD" clId="Web-{8D560F22-5278-32FB-B2D9-CAB18336A418}" dt="2025-03-11T22:57:50.057" v="374" actId="1076"/>
        <pc:sldMkLst>
          <pc:docMk/>
          <pc:sldMk cId="0" sldId="266"/>
        </pc:sldMkLst>
        <pc:spChg chg="mod">
          <ac:chgData name="Yue Tang" userId="S::ytan732@uoa.auckland.ac.nz::c0bef643-dc6b-4893-bbfb-d82fa51c1a4d" providerId="AD" clId="Web-{8D560F22-5278-32FB-B2D9-CAB18336A418}" dt="2025-03-11T22:56:16.914" v="326" actId="1076"/>
          <ac:spMkLst>
            <pc:docMk/>
            <pc:sldMk cId="0" sldId="266"/>
            <ac:spMk id="2" creationId="{00000000-0000-0000-0000-000000000000}"/>
          </ac:spMkLst>
        </pc:spChg>
        <pc:spChg chg="del">
          <ac:chgData name="Yue Tang" userId="S::ytan732@uoa.auckland.ac.nz::c0bef643-dc6b-4893-bbfb-d82fa51c1a4d" providerId="AD" clId="Web-{8D560F22-5278-32FB-B2D9-CAB18336A418}" dt="2025-03-11T22:56:09.523" v="324"/>
          <ac:spMkLst>
            <pc:docMk/>
            <pc:sldMk cId="0" sldId="266"/>
            <ac:spMk id="3" creationId="{00000000-0000-0000-0000-000000000000}"/>
          </ac:spMkLst>
        </pc:spChg>
        <pc:spChg chg="del">
          <ac:chgData name="Yue Tang" userId="S::ytan732@uoa.auckland.ac.nz::c0bef643-dc6b-4893-bbfb-d82fa51c1a4d" providerId="AD" clId="Web-{8D560F22-5278-32FB-B2D9-CAB18336A418}" dt="2025-03-11T22:56:28.117" v="335"/>
          <ac:spMkLst>
            <pc:docMk/>
            <pc:sldMk cId="0" sldId="266"/>
            <ac:spMk id="7" creationId="{00000000-0000-0000-0000-000000000000}"/>
          </ac:spMkLst>
        </pc:spChg>
        <pc:spChg chg="del">
          <ac:chgData name="Yue Tang" userId="S::ytan732@uoa.auckland.ac.nz::c0bef643-dc6b-4893-bbfb-d82fa51c1a4d" providerId="AD" clId="Web-{8D560F22-5278-32FB-B2D9-CAB18336A418}" dt="2025-03-11T22:56:28.117" v="334"/>
          <ac:spMkLst>
            <pc:docMk/>
            <pc:sldMk cId="0" sldId="266"/>
            <ac:spMk id="8" creationId="{00000000-0000-0000-0000-000000000000}"/>
          </ac:spMkLst>
        </pc:spChg>
        <pc:spChg chg="del">
          <ac:chgData name="Yue Tang" userId="S::ytan732@uoa.auckland.ac.nz::c0bef643-dc6b-4893-bbfb-d82fa51c1a4d" providerId="AD" clId="Web-{8D560F22-5278-32FB-B2D9-CAB18336A418}" dt="2025-03-11T22:56:28.117" v="332"/>
          <ac:spMkLst>
            <pc:docMk/>
            <pc:sldMk cId="0" sldId="266"/>
            <ac:spMk id="12" creationId="{00000000-0000-0000-0000-000000000000}"/>
          </ac:spMkLst>
        </pc:spChg>
        <pc:spChg chg="del">
          <ac:chgData name="Yue Tang" userId="S::ytan732@uoa.auckland.ac.nz::c0bef643-dc6b-4893-bbfb-d82fa51c1a4d" providerId="AD" clId="Web-{8D560F22-5278-32FB-B2D9-CAB18336A418}" dt="2025-03-11T22:56:28.117" v="331"/>
          <ac:spMkLst>
            <pc:docMk/>
            <pc:sldMk cId="0" sldId="266"/>
            <ac:spMk id="13" creationId="{00000000-0000-0000-0000-000000000000}"/>
          </ac:spMkLst>
        </pc:spChg>
        <pc:spChg chg="add del mod">
          <ac:chgData name="Yue Tang" userId="S::ytan732@uoa.auckland.ac.nz::c0bef643-dc6b-4893-bbfb-d82fa51c1a4d" providerId="AD" clId="Web-{8D560F22-5278-32FB-B2D9-CAB18336A418}" dt="2025-03-11T22:56:35.618" v="349"/>
          <ac:spMkLst>
            <pc:docMk/>
            <pc:sldMk cId="0" sldId="266"/>
            <ac:spMk id="25" creationId="{8C4C95F9-6F55-7629-C8D4-4AA00AD8DF12}"/>
          </ac:spMkLst>
        </pc:spChg>
        <pc:spChg chg="add mod">
          <ac:chgData name="Yue Tang" userId="S::ytan732@uoa.auckland.ac.nz::c0bef643-dc6b-4893-bbfb-d82fa51c1a4d" providerId="AD" clId="Web-{8D560F22-5278-32FB-B2D9-CAB18336A418}" dt="2025-03-11T22:57:50.010" v="370" actId="1076"/>
          <ac:spMkLst>
            <pc:docMk/>
            <pc:sldMk cId="0" sldId="266"/>
            <ac:spMk id="27" creationId="{8764F27B-9EB8-229E-FB09-9659013D8946}"/>
          </ac:spMkLst>
        </pc:spChg>
        <pc:spChg chg="add mod">
          <ac:chgData name="Yue Tang" userId="S::ytan732@uoa.auckland.ac.nz::c0bef643-dc6b-4893-bbfb-d82fa51c1a4d" providerId="AD" clId="Web-{8D560F22-5278-32FB-B2D9-CAB18336A418}" dt="2025-03-11T22:57:50.026" v="371" actId="1076"/>
          <ac:spMkLst>
            <pc:docMk/>
            <pc:sldMk cId="0" sldId="266"/>
            <ac:spMk id="29" creationId="{27796FF5-E696-8CDA-D30E-910D7A942231}"/>
          </ac:spMkLst>
        </pc:spChg>
        <pc:spChg chg="add mod">
          <ac:chgData name="Yue Tang" userId="S::ytan732@uoa.auckland.ac.nz::c0bef643-dc6b-4893-bbfb-d82fa51c1a4d" providerId="AD" clId="Web-{8D560F22-5278-32FB-B2D9-CAB18336A418}" dt="2025-03-11T22:57:50.026" v="372" actId="1076"/>
          <ac:spMkLst>
            <pc:docMk/>
            <pc:sldMk cId="0" sldId="266"/>
            <ac:spMk id="31" creationId="{95C2C697-9C3A-218B-7B71-AD6B6003410C}"/>
          </ac:spMkLst>
        </pc:spChg>
        <pc:spChg chg="add del mod">
          <ac:chgData name="Yue Tang" userId="S::ytan732@uoa.auckland.ac.nz::c0bef643-dc6b-4893-bbfb-d82fa51c1a4d" providerId="AD" clId="Web-{8D560F22-5278-32FB-B2D9-CAB18336A418}" dt="2025-03-11T22:57:08.431" v="363"/>
          <ac:spMkLst>
            <pc:docMk/>
            <pc:sldMk cId="0" sldId="266"/>
            <ac:spMk id="33" creationId="{2F75CA39-AC7A-53C9-FAB7-3BE403018E59}"/>
          </ac:spMkLst>
        </pc:spChg>
        <pc:spChg chg="add del mod">
          <ac:chgData name="Yue Tang" userId="S::ytan732@uoa.auckland.ac.nz::c0bef643-dc6b-4893-bbfb-d82fa51c1a4d" providerId="AD" clId="Web-{8D560F22-5278-32FB-B2D9-CAB18336A418}" dt="2025-03-11T22:57:09.540" v="364"/>
          <ac:spMkLst>
            <pc:docMk/>
            <pc:sldMk cId="0" sldId="266"/>
            <ac:spMk id="35" creationId="{84EE4872-1FD9-A790-B1FE-A8E7E6A7B660}"/>
          </ac:spMkLst>
        </pc:spChg>
        <pc:spChg chg="add del">
          <ac:chgData name="Yue Tang" userId="S::ytan732@uoa.auckland.ac.nz::c0bef643-dc6b-4893-bbfb-d82fa51c1a4d" providerId="AD" clId="Web-{8D560F22-5278-32FB-B2D9-CAB18336A418}" dt="2025-03-11T22:56:51.806" v="356"/>
          <ac:spMkLst>
            <pc:docMk/>
            <pc:sldMk cId="0" sldId="266"/>
            <ac:spMk id="37" creationId="{7255DF44-0A8A-5882-8DC0-8A8745D6FCB0}"/>
          </ac:spMkLst>
        </pc:spChg>
        <pc:spChg chg="add del">
          <ac:chgData name="Yue Tang" userId="S::ytan732@uoa.auckland.ac.nz::c0bef643-dc6b-4893-bbfb-d82fa51c1a4d" providerId="AD" clId="Web-{8D560F22-5278-32FB-B2D9-CAB18336A418}" dt="2025-03-11T22:56:56.415" v="359"/>
          <ac:spMkLst>
            <pc:docMk/>
            <pc:sldMk cId="0" sldId="266"/>
            <ac:spMk id="39" creationId="{5D80B23D-6DC7-F903-B4FF-EFC4A0A68A99}"/>
          </ac:spMkLst>
        </pc:spChg>
        <pc:spChg chg="add del">
          <ac:chgData name="Yue Tang" userId="S::ytan732@uoa.auckland.ac.nz::c0bef643-dc6b-4893-bbfb-d82fa51c1a4d" providerId="AD" clId="Web-{8D560F22-5278-32FB-B2D9-CAB18336A418}" dt="2025-03-11T22:56:53.774" v="357"/>
          <ac:spMkLst>
            <pc:docMk/>
            <pc:sldMk cId="0" sldId="266"/>
            <ac:spMk id="41" creationId="{FA8F17D0-A234-772A-40C1-DB2158AA429E}"/>
          </ac:spMkLst>
        </pc:spChg>
        <pc:spChg chg="add del">
          <ac:chgData name="Yue Tang" userId="S::ytan732@uoa.auckland.ac.nz::c0bef643-dc6b-4893-bbfb-d82fa51c1a4d" providerId="AD" clId="Web-{8D560F22-5278-32FB-B2D9-CAB18336A418}" dt="2025-03-11T22:56:54.790" v="358"/>
          <ac:spMkLst>
            <pc:docMk/>
            <pc:sldMk cId="0" sldId="266"/>
            <ac:spMk id="43" creationId="{4FBC18CF-A6A6-8A5A-318A-CC9076ACB54B}"/>
          </ac:spMkLst>
        </pc:spChg>
        <pc:spChg chg="add mod">
          <ac:chgData name="Yue Tang" userId="S::ytan732@uoa.auckland.ac.nz::c0bef643-dc6b-4893-bbfb-d82fa51c1a4d" providerId="AD" clId="Web-{8D560F22-5278-32FB-B2D9-CAB18336A418}" dt="2025-03-11T22:57:50.042" v="373" actId="1076"/>
          <ac:spMkLst>
            <pc:docMk/>
            <pc:sldMk cId="0" sldId="266"/>
            <ac:spMk id="45" creationId="{DD0B8BE4-0FE0-B8B8-7881-4B176D8F732C}"/>
          </ac:spMkLst>
        </pc:spChg>
        <pc:spChg chg="add mod">
          <ac:chgData name="Yue Tang" userId="S::ytan732@uoa.auckland.ac.nz::c0bef643-dc6b-4893-bbfb-d82fa51c1a4d" providerId="AD" clId="Web-{8D560F22-5278-32FB-B2D9-CAB18336A418}" dt="2025-03-11T22:57:50.057" v="374" actId="1076"/>
          <ac:spMkLst>
            <pc:docMk/>
            <pc:sldMk cId="0" sldId="266"/>
            <ac:spMk id="47" creationId="{BF6B3B3C-B145-B493-460A-94B4B6B90072}"/>
          </ac:spMkLst>
        </pc:spChg>
        <pc:grpChg chg="del">
          <ac:chgData name="Yue Tang" userId="S::ytan732@uoa.auckland.ac.nz::c0bef643-dc6b-4893-bbfb-d82fa51c1a4d" providerId="AD" clId="Web-{8D560F22-5278-32FB-B2D9-CAB18336A418}" dt="2025-03-11T22:56:28.117" v="336"/>
          <ac:grpSpMkLst>
            <pc:docMk/>
            <pc:sldMk cId="0" sldId="266"/>
            <ac:grpSpMk id="4" creationId="{00000000-0000-0000-0000-000000000000}"/>
          </ac:grpSpMkLst>
        </pc:grpChg>
        <pc:grpChg chg="del">
          <ac:chgData name="Yue Tang" userId="S::ytan732@uoa.auckland.ac.nz::c0bef643-dc6b-4893-bbfb-d82fa51c1a4d" providerId="AD" clId="Web-{8D560F22-5278-32FB-B2D9-CAB18336A418}" dt="2025-03-11T22:56:28.117" v="333"/>
          <ac:grpSpMkLst>
            <pc:docMk/>
            <pc:sldMk cId="0" sldId="266"/>
            <ac:grpSpMk id="9" creationId="{00000000-0000-0000-0000-000000000000}"/>
          </ac:grpSpMkLst>
        </pc:grpChg>
        <pc:grpChg chg="del">
          <ac:chgData name="Yue Tang" userId="S::ytan732@uoa.auckland.ac.nz::c0bef643-dc6b-4893-bbfb-d82fa51c1a4d" providerId="AD" clId="Web-{8D560F22-5278-32FB-B2D9-CAB18336A418}" dt="2025-03-11T22:56:28.117" v="330"/>
          <ac:grpSpMkLst>
            <pc:docMk/>
            <pc:sldMk cId="0" sldId="266"/>
            <ac:grpSpMk id="21" creationId="{00000000-0000-0000-0000-000000000000}"/>
          </ac:grpSpMkLst>
        </pc:grpChg>
        <pc:picChg chg="del mod">
          <ac:chgData name="Yue Tang" userId="S::ytan732@uoa.auckland.ac.nz::c0bef643-dc6b-4893-bbfb-d82fa51c1a4d" providerId="AD" clId="Web-{8D560F22-5278-32FB-B2D9-CAB18336A418}" dt="2025-03-11T22:56:25.711" v="329"/>
          <ac:picMkLst>
            <pc:docMk/>
            <pc:sldMk cId="0" sldId="266"/>
            <ac:picMk id="14" creationId="{00000000-0000-0000-0000-000000000000}"/>
          </ac:picMkLst>
        </pc:picChg>
      </pc:sldChg>
      <pc:sldChg chg="delSp modSp ord">
        <pc:chgData name="Yue Tang" userId="S::ytan732@uoa.auckland.ac.nz::c0bef643-dc6b-4893-bbfb-d82fa51c1a4d" providerId="AD" clId="Web-{8D560F22-5278-32FB-B2D9-CAB18336A418}" dt="2025-03-12T04:00:15.724" v="1613"/>
        <pc:sldMkLst>
          <pc:docMk/>
          <pc:sldMk cId="0" sldId="267"/>
        </pc:sldMkLst>
        <pc:spChg chg="mod">
          <ac:chgData name="Yue Tang" userId="S::ytan732@uoa.auckland.ac.nz::c0bef643-dc6b-4893-bbfb-d82fa51c1a4d" providerId="AD" clId="Web-{8D560F22-5278-32FB-B2D9-CAB18336A418}" dt="2025-03-11T09:37:11.349" v="148" actId="1076"/>
          <ac:spMkLst>
            <pc:docMk/>
            <pc:sldMk cId="0" sldId="267"/>
            <ac:spMk id="5" creationId="{00000000-0000-0000-0000-000000000000}"/>
          </ac:spMkLst>
        </pc:spChg>
        <pc:spChg chg="del">
          <ac:chgData name="Yue Tang" userId="S::ytan732@uoa.auckland.ac.nz::c0bef643-dc6b-4893-bbfb-d82fa51c1a4d" providerId="AD" clId="Web-{8D560F22-5278-32FB-B2D9-CAB18336A418}" dt="2025-03-12T02:33:01.392" v="1209"/>
          <ac:spMkLst>
            <pc:docMk/>
            <pc:sldMk cId="0" sldId="267"/>
            <ac:spMk id="10" creationId="{00000000-0000-0000-0000-000000000000}"/>
          </ac:spMkLst>
        </pc:spChg>
        <pc:spChg chg="mod">
          <ac:chgData name="Yue Tang" userId="S::ytan732@uoa.auckland.ac.nz::c0bef643-dc6b-4893-bbfb-d82fa51c1a4d" providerId="AD" clId="Web-{8D560F22-5278-32FB-B2D9-CAB18336A418}" dt="2025-03-12T02:33:13.283" v="1212" actId="1076"/>
          <ac:spMkLst>
            <pc:docMk/>
            <pc:sldMk cId="0" sldId="267"/>
            <ac:spMk id="14" creationId="{00000000-0000-0000-0000-000000000000}"/>
          </ac:spMkLst>
        </pc:spChg>
      </pc:sldChg>
      <pc:sldChg chg="addSp modSp del ord">
        <pc:chgData name="Yue Tang" userId="S::ytan732@uoa.auckland.ac.nz::c0bef643-dc6b-4893-bbfb-d82fa51c1a4d" providerId="AD" clId="Web-{8D560F22-5278-32FB-B2D9-CAB18336A418}" dt="2025-03-12T01:03:21.037" v="1208"/>
        <pc:sldMkLst>
          <pc:docMk/>
          <pc:sldMk cId="0" sldId="268"/>
        </pc:sldMkLst>
        <pc:spChg chg="mod">
          <ac:chgData name="Yue Tang" userId="S::ytan732@uoa.auckland.ac.nz::c0bef643-dc6b-4893-bbfb-d82fa51c1a4d" providerId="AD" clId="Web-{8D560F22-5278-32FB-B2D9-CAB18336A418}" dt="2025-03-12T00:53:22.256" v="1137" actId="20577"/>
          <ac:spMkLst>
            <pc:docMk/>
            <pc:sldMk cId="0" sldId="268"/>
            <ac:spMk id="15" creationId="{00000000-0000-0000-0000-000000000000}"/>
          </ac:spMkLst>
        </pc:spChg>
        <pc:spChg chg="add mod">
          <ac:chgData name="Yue Tang" userId="S::ytan732@uoa.auckland.ac.nz::c0bef643-dc6b-4893-bbfb-d82fa51c1a4d" providerId="AD" clId="Web-{8D560F22-5278-32FB-B2D9-CAB18336A418}" dt="2025-03-12T00:54:05.648" v="1139" actId="20577"/>
          <ac:spMkLst>
            <pc:docMk/>
            <pc:sldMk cId="0" sldId="268"/>
            <ac:spMk id="20" creationId="{EE182853-8EFA-091F-684E-AA65A0864643}"/>
          </ac:spMkLst>
        </pc:spChg>
      </pc:sldChg>
      <pc:sldChg chg="modSp">
        <pc:chgData name="Yue Tang" userId="S::ytan732@uoa.auckland.ac.nz::c0bef643-dc6b-4893-bbfb-d82fa51c1a4d" providerId="AD" clId="Web-{8D560F22-5278-32FB-B2D9-CAB18336A418}" dt="2025-03-12T03:41:51.691" v="1224" actId="1076"/>
        <pc:sldMkLst>
          <pc:docMk/>
          <pc:sldMk cId="984607379" sldId="269"/>
        </pc:sldMkLst>
        <pc:grpChg chg="mod">
          <ac:chgData name="Yue Tang" userId="S::ytan732@uoa.auckland.ac.nz::c0bef643-dc6b-4893-bbfb-d82fa51c1a4d" providerId="AD" clId="Web-{8D560F22-5278-32FB-B2D9-CAB18336A418}" dt="2025-03-12T03:41:51.691" v="1224" actId="1076"/>
          <ac:grpSpMkLst>
            <pc:docMk/>
            <pc:sldMk cId="984607379" sldId="269"/>
            <ac:grpSpMk id="5" creationId="{45A39F84-E089-BE67-271C-34C1D340616C}"/>
          </ac:grpSpMkLst>
        </pc:grpChg>
      </pc:sldChg>
      <pc:sldChg chg="del">
        <pc:chgData name="Yue Tang" userId="S::ytan732@uoa.auckland.ac.nz::c0bef643-dc6b-4893-bbfb-d82fa51c1a4d" providerId="AD" clId="Web-{8D560F22-5278-32FB-B2D9-CAB18336A418}" dt="2025-03-11T09:39:10.602" v="161"/>
        <pc:sldMkLst>
          <pc:docMk/>
          <pc:sldMk cId="2279989660" sldId="269"/>
        </pc:sldMkLst>
      </pc:sldChg>
      <pc:sldChg chg="modSp add ord replId">
        <pc:chgData name="Yue Tang" userId="S::ytan732@uoa.auckland.ac.nz::c0bef643-dc6b-4893-bbfb-d82fa51c1a4d" providerId="AD" clId="Web-{8D560F22-5278-32FB-B2D9-CAB18336A418}" dt="2025-03-11T23:26:58.532" v="693" actId="20577"/>
        <pc:sldMkLst>
          <pc:docMk/>
          <pc:sldMk cId="3619852551" sldId="270"/>
        </pc:sldMkLst>
        <pc:spChg chg="mod">
          <ac:chgData name="Yue Tang" userId="S::ytan732@uoa.auckland.ac.nz::c0bef643-dc6b-4893-bbfb-d82fa51c1a4d" providerId="AD" clId="Web-{8D560F22-5278-32FB-B2D9-CAB18336A418}" dt="2025-03-11T23:26:58.532" v="693" actId="20577"/>
          <ac:spMkLst>
            <pc:docMk/>
            <pc:sldMk cId="3619852551" sldId="270"/>
            <ac:spMk id="2" creationId="{20828D3E-1306-B588-6E20-D032116F83C9}"/>
          </ac:spMkLst>
        </pc:spChg>
      </pc:sldChg>
      <pc:sldChg chg="ord">
        <pc:chgData name="Yue Tang" userId="S::ytan732@uoa.auckland.ac.nz::c0bef643-dc6b-4893-bbfb-d82fa51c1a4d" providerId="AD" clId="Web-{8D560F22-5278-32FB-B2D9-CAB18336A418}" dt="2025-03-11T23:26:04.561" v="676"/>
        <pc:sldMkLst>
          <pc:docMk/>
          <pc:sldMk cId="453238443" sldId="271"/>
        </pc:sldMkLst>
      </pc:sldChg>
      <pc:sldChg chg="addSp modSp new del">
        <pc:chgData name="Yue Tang" userId="S::ytan732@uoa.auckland.ac.nz::c0bef643-dc6b-4893-bbfb-d82fa51c1a4d" providerId="AD" clId="Web-{8D560F22-5278-32FB-B2D9-CAB18336A418}" dt="2025-03-12T00:54:19.039" v="1140"/>
        <pc:sldMkLst>
          <pc:docMk/>
          <pc:sldMk cId="3844873025" sldId="273"/>
        </pc:sldMkLst>
        <pc:picChg chg="add mod">
          <ac:chgData name="Yue Tang" userId="S::ytan732@uoa.auckland.ac.nz::c0bef643-dc6b-4893-bbfb-d82fa51c1a4d" providerId="AD" clId="Web-{8D560F22-5278-32FB-B2D9-CAB18336A418}" dt="2025-03-11T23:55:47.178" v="986"/>
          <ac:picMkLst>
            <pc:docMk/>
            <pc:sldMk cId="3844873025" sldId="273"/>
            <ac:picMk id="2" creationId="{185FD7ED-E7D2-6B57-597B-F78F4E78DA8F}"/>
          </ac:picMkLst>
        </pc:picChg>
      </pc:sldChg>
      <pc:sldChg chg="add ord replId">
        <pc:chgData name="Yue Tang" userId="S::ytan732@uoa.auckland.ac.nz::c0bef643-dc6b-4893-bbfb-d82fa51c1a4d" providerId="AD" clId="Web-{8D560F22-5278-32FB-B2D9-CAB18336A418}" dt="2025-03-12T04:00:07.474" v="1611"/>
        <pc:sldMkLst>
          <pc:docMk/>
          <pc:sldMk cId="1873877159" sldId="274"/>
        </pc:sldMkLst>
      </pc:sldChg>
      <pc:sldChg chg="modSp">
        <pc:chgData name="Yue Tang" userId="S::ytan732@uoa.auckland.ac.nz::c0bef643-dc6b-4893-bbfb-d82fa51c1a4d" providerId="AD" clId="Web-{8D560F22-5278-32FB-B2D9-CAB18336A418}" dt="2025-03-12T07:10:09.166" v="1675" actId="14100"/>
        <pc:sldMkLst>
          <pc:docMk/>
          <pc:sldMk cId="1144710434" sldId="278"/>
        </pc:sldMkLst>
        <pc:spChg chg="mod">
          <ac:chgData name="Yue Tang" userId="S::ytan732@uoa.auckland.ac.nz::c0bef643-dc6b-4893-bbfb-d82fa51c1a4d" providerId="AD" clId="Web-{8D560F22-5278-32FB-B2D9-CAB18336A418}" dt="2025-03-12T06:39:55.459" v="1667" actId="1076"/>
          <ac:spMkLst>
            <pc:docMk/>
            <pc:sldMk cId="1144710434" sldId="278"/>
            <ac:spMk id="2" creationId="{1CEE612A-65B6-CDCC-3479-2CC8A4ABA002}"/>
          </ac:spMkLst>
        </pc:spChg>
        <pc:picChg chg="mod">
          <ac:chgData name="Yue Tang" userId="S::ytan732@uoa.auckland.ac.nz::c0bef643-dc6b-4893-bbfb-d82fa51c1a4d" providerId="AD" clId="Web-{8D560F22-5278-32FB-B2D9-CAB18336A418}" dt="2025-03-12T06:40:01.162" v="1669" actId="14100"/>
          <ac:picMkLst>
            <pc:docMk/>
            <pc:sldMk cId="1144710434" sldId="278"/>
            <ac:picMk id="4" creationId="{6F53F1D0-5174-364B-235A-79D79C69BB9F}"/>
          </ac:picMkLst>
        </pc:picChg>
        <pc:picChg chg="mod">
          <ac:chgData name="Yue Tang" userId="S::ytan732@uoa.auckland.ac.nz::c0bef643-dc6b-4893-bbfb-d82fa51c1a4d" providerId="AD" clId="Web-{8D560F22-5278-32FB-B2D9-CAB18336A418}" dt="2025-03-12T07:10:09.166" v="1675" actId="14100"/>
          <ac:picMkLst>
            <pc:docMk/>
            <pc:sldMk cId="1144710434" sldId="278"/>
            <ac:picMk id="6" creationId="{A1A12BE1-9A22-B9B3-654C-F8FE3D3DF017}"/>
          </ac:picMkLst>
        </pc:picChg>
      </pc:sldChg>
      <pc:sldChg chg="addSp modSp new del">
        <pc:chgData name="Yue Tang" userId="S::ytan732@uoa.auckland.ac.nz::c0bef643-dc6b-4893-bbfb-d82fa51c1a4d" providerId="AD" clId="Web-{8D560F22-5278-32FB-B2D9-CAB18336A418}" dt="2025-03-12T03:42:54.082" v="1226"/>
        <pc:sldMkLst>
          <pc:docMk/>
          <pc:sldMk cId="824731250" sldId="284"/>
        </pc:sldMkLst>
        <pc:spChg chg="add mod">
          <ac:chgData name="Yue Tang" userId="S::ytan732@uoa.auckland.ac.nz::c0bef643-dc6b-4893-bbfb-d82fa51c1a4d" providerId="AD" clId="Web-{8D560F22-5278-32FB-B2D9-CAB18336A418}" dt="2025-03-12T03:42:47.442" v="1225" actId="1076"/>
          <ac:spMkLst>
            <pc:docMk/>
            <pc:sldMk cId="824731250" sldId="284"/>
            <ac:spMk id="2" creationId="{11C3D7FF-E4AF-2C96-C639-931F27EC481B}"/>
          </ac:spMkLst>
        </pc:spChg>
      </pc:sldChg>
      <pc:sldChg chg="addSp delSp modSp add ord replId">
        <pc:chgData name="Yue Tang" userId="S::ytan732@uoa.auckland.ac.nz::c0bef643-dc6b-4893-bbfb-d82fa51c1a4d" providerId="AD" clId="Web-{8D560F22-5278-32FB-B2D9-CAB18336A418}" dt="2025-03-12T04:00:45.943" v="1615"/>
        <pc:sldMkLst>
          <pc:docMk/>
          <pc:sldMk cId="3239108289" sldId="284"/>
        </pc:sldMkLst>
        <pc:spChg chg="del mod">
          <ac:chgData name="Yue Tang" userId="S::ytan732@uoa.auckland.ac.nz::c0bef643-dc6b-4893-bbfb-d82fa51c1a4d" providerId="AD" clId="Web-{8D560F22-5278-32FB-B2D9-CAB18336A418}" dt="2025-03-12T03:52:09.630" v="1395"/>
          <ac:spMkLst>
            <pc:docMk/>
            <pc:sldMk cId="3239108289" sldId="284"/>
            <ac:spMk id="29" creationId="{5E3EBBE3-86E0-14C1-3A99-520BA71A6574}"/>
          </ac:spMkLst>
        </pc:spChg>
        <pc:spChg chg="mod">
          <ac:chgData name="Yue Tang" userId="S::ytan732@uoa.auckland.ac.nz::c0bef643-dc6b-4893-bbfb-d82fa51c1a4d" providerId="AD" clId="Web-{8D560F22-5278-32FB-B2D9-CAB18336A418}" dt="2025-03-12T03:52:26.567" v="1401" actId="1076"/>
          <ac:spMkLst>
            <pc:docMk/>
            <pc:sldMk cId="3239108289" sldId="284"/>
            <ac:spMk id="30" creationId="{4426461D-9D97-289A-AB92-C5A573AEC24C}"/>
          </ac:spMkLst>
        </pc:spChg>
        <pc:spChg chg="add del mod">
          <ac:chgData name="Yue Tang" userId="S::ytan732@uoa.auckland.ac.nz::c0bef643-dc6b-4893-bbfb-d82fa51c1a4d" providerId="AD" clId="Web-{8D560F22-5278-32FB-B2D9-CAB18336A418}" dt="2025-03-12T03:52:09.630" v="1394"/>
          <ac:spMkLst>
            <pc:docMk/>
            <pc:sldMk cId="3239108289" sldId="284"/>
            <ac:spMk id="32" creationId="{D48BC2BD-3316-E1D5-5B08-F0B4C7C3CD11}"/>
          </ac:spMkLst>
        </pc:spChg>
        <pc:spChg chg="del">
          <ac:chgData name="Yue Tang" userId="S::ytan732@uoa.auckland.ac.nz::c0bef643-dc6b-4893-bbfb-d82fa51c1a4d" providerId="AD" clId="Web-{8D560F22-5278-32FB-B2D9-CAB18336A418}" dt="2025-03-12T03:51:23.067" v="1349"/>
          <ac:spMkLst>
            <pc:docMk/>
            <pc:sldMk cId="3239108289" sldId="284"/>
            <ac:spMk id="33" creationId="{50EDFE40-144C-0947-C68B-68F5C600379A}"/>
          </ac:spMkLst>
        </pc:spChg>
        <pc:spChg chg="del">
          <ac:chgData name="Yue Tang" userId="S::ytan732@uoa.auckland.ac.nz::c0bef643-dc6b-4893-bbfb-d82fa51c1a4d" providerId="AD" clId="Web-{8D560F22-5278-32FB-B2D9-CAB18336A418}" dt="2025-03-12T03:51:23.067" v="1348"/>
          <ac:spMkLst>
            <pc:docMk/>
            <pc:sldMk cId="3239108289" sldId="284"/>
            <ac:spMk id="35" creationId="{7FA9ACC8-6548-40AE-1BC6-E8238801D1BE}"/>
          </ac:spMkLst>
        </pc:spChg>
        <pc:spChg chg="del">
          <ac:chgData name="Yue Tang" userId="S::ytan732@uoa.auckland.ac.nz::c0bef643-dc6b-4893-bbfb-d82fa51c1a4d" providerId="AD" clId="Web-{8D560F22-5278-32FB-B2D9-CAB18336A418}" dt="2025-03-12T03:51:23.067" v="1347"/>
          <ac:spMkLst>
            <pc:docMk/>
            <pc:sldMk cId="3239108289" sldId="284"/>
            <ac:spMk id="36" creationId="{EEEFE2FE-25EE-7EF3-6FA0-3A77B9CCFBDC}"/>
          </ac:spMkLst>
        </pc:spChg>
        <pc:spChg chg="del topLvl">
          <ac:chgData name="Yue Tang" userId="S::ytan732@uoa.auckland.ac.nz::c0bef643-dc6b-4893-bbfb-d82fa51c1a4d" providerId="AD" clId="Web-{8D560F22-5278-32FB-B2D9-CAB18336A418}" dt="2025-03-12T03:57:17.068" v="1473"/>
          <ac:spMkLst>
            <pc:docMk/>
            <pc:sldMk cId="3239108289" sldId="284"/>
            <ac:spMk id="42" creationId="{39A8E7F6-E2C7-7ABD-1A8D-C53B01A48302}"/>
          </ac:spMkLst>
        </pc:spChg>
        <pc:spChg chg="topLvl">
          <ac:chgData name="Yue Tang" userId="S::ytan732@uoa.auckland.ac.nz::c0bef643-dc6b-4893-bbfb-d82fa51c1a4d" providerId="AD" clId="Web-{8D560F22-5278-32FB-B2D9-CAB18336A418}" dt="2025-03-12T03:57:17.068" v="1473"/>
          <ac:spMkLst>
            <pc:docMk/>
            <pc:sldMk cId="3239108289" sldId="284"/>
            <ac:spMk id="43" creationId="{EEB5609F-BE2A-D5D6-D04A-5F65A1A47C34}"/>
          </ac:spMkLst>
        </pc:spChg>
        <pc:grpChg chg="del">
          <ac:chgData name="Yue Tang" userId="S::ytan732@uoa.auckland.ac.nz::c0bef643-dc6b-4893-bbfb-d82fa51c1a4d" providerId="AD" clId="Web-{8D560F22-5278-32FB-B2D9-CAB18336A418}" dt="2025-03-12T03:51:23.067" v="1354"/>
          <ac:grpSpMkLst>
            <pc:docMk/>
            <pc:sldMk cId="3239108289" sldId="284"/>
            <ac:grpSpMk id="8" creationId="{3C1B3799-753C-91A8-4DD8-BF71CD0F003C}"/>
          </ac:grpSpMkLst>
        </pc:grpChg>
        <pc:grpChg chg="del mod">
          <ac:chgData name="Yue Tang" userId="S::ytan732@uoa.auckland.ac.nz::c0bef643-dc6b-4893-bbfb-d82fa51c1a4d" providerId="AD" clId="Web-{8D560F22-5278-32FB-B2D9-CAB18336A418}" dt="2025-03-12T03:52:09.630" v="1397"/>
          <ac:grpSpMkLst>
            <pc:docMk/>
            <pc:sldMk cId="3239108289" sldId="284"/>
            <ac:grpSpMk id="11" creationId="{43F21336-702F-7D1B-B7F8-3D776DF25C0B}"/>
          </ac:grpSpMkLst>
        </pc:grpChg>
        <pc:grpChg chg="del">
          <ac:chgData name="Yue Tang" userId="S::ytan732@uoa.auckland.ac.nz::c0bef643-dc6b-4893-bbfb-d82fa51c1a4d" providerId="AD" clId="Web-{8D560F22-5278-32FB-B2D9-CAB18336A418}" dt="2025-03-12T03:51:23.067" v="1353"/>
          <ac:grpSpMkLst>
            <pc:docMk/>
            <pc:sldMk cId="3239108289" sldId="284"/>
            <ac:grpSpMk id="14" creationId="{DF0BBFBF-8F12-3061-C32D-4CA67052F09B}"/>
          </ac:grpSpMkLst>
        </pc:grpChg>
        <pc:grpChg chg="del">
          <ac:chgData name="Yue Tang" userId="S::ytan732@uoa.auckland.ac.nz::c0bef643-dc6b-4893-bbfb-d82fa51c1a4d" providerId="AD" clId="Web-{8D560F22-5278-32FB-B2D9-CAB18336A418}" dt="2025-03-12T03:51:23.067" v="1352"/>
          <ac:grpSpMkLst>
            <pc:docMk/>
            <pc:sldMk cId="3239108289" sldId="284"/>
            <ac:grpSpMk id="17" creationId="{5E15C6F5-0E9F-1556-2182-4DD0B33AA615}"/>
          </ac:grpSpMkLst>
        </pc:grpChg>
        <pc:grpChg chg="del mod">
          <ac:chgData name="Yue Tang" userId="S::ytan732@uoa.auckland.ac.nz::c0bef643-dc6b-4893-bbfb-d82fa51c1a4d" providerId="AD" clId="Web-{8D560F22-5278-32FB-B2D9-CAB18336A418}" dt="2025-03-12T03:52:09.630" v="1396"/>
          <ac:grpSpMkLst>
            <pc:docMk/>
            <pc:sldMk cId="3239108289" sldId="284"/>
            <ac:grpSpMk id="20" creationId="{5FD12CF2-E9CA-5771-271F-BE1E3AB65D53}"/>
          </ac:grpSpMkLst>
        </pc:grpChg>
        <pc:grpChg chg="del">
          <ac:chgData name="Yue Tang" userId="S::ytan732@uoa.auckland.ac.nz::c0bef643-dc6b-4893-bbfb-d82fa51c1a4d" providerId="AD" clId="Web-{8D560F22-5278-32FB-B2D9-CAB18336A418}" dt="2025-03-12T03:51:23.067" v="1351"/>
          <ac:grpSpMkLst>
            <pc:docMk/>
            <pc:sldMk cId="3239108289" sldId="284"/>
            <ac:grpSpMk id="23" creationId="{27F42AE0-4397-F1D8-9E82-5F6DAC449B43}"/>
          </ac:grpSpMkLst>
        </pc:grpChg>
        <pc:grpChg chg="del">
          <ac:chgData name="Yue Tang" userId="S::ytan732@uoa.auckland.ac.nz::c0bef643-dc6b-4893-bbfb-d82fa51c1a4d" providerId="AD" clId="Web-{8D560F22-5278-32FB-B2D9-CAB18336A418}" dt="2025-03-12T03:51:23.067" v="1350"/>
          <ac:grpSpMkLst>
            <pc:docMk/>
            <pc:sldMk cId="3239108289" sldId="284"/>
            <ac:grpSpMk id="26" creationId="{531B22CF-0542-9D17-55C9-A8C124849030}"/>
          </ac:grpSpMkLst>
        </pc:grpChg>
        <pc:grpChg chg="mod">
          <ac:chgData name="Yue Tang" userId="S::ytan732@uoa.auckland.ac.nz::c0bef643-dc6b-4893-bbfb-d82fa51c1a4d" providerId="AD" clId="Web-{8D560F22-5278-32FB-B2D9-CAB18336A418}" dt="2025-03-12T03:51:19.645" v="1346" actId="1076"/>
          <ac:grpSpMkLst>
            <pc:docMk/>
            <pc:sldMk cId="3239108289" sldId="284"/>
            <ac:grpSpMk id="40" creationId="{CBB8BD31-6206-9ECD-81C6-C086D633F7DD}"/>
          </ac:grpSpMkLst>
        </pc:grpChg>
        <pc:grpChg chg="add del mod">
          <ac:chgData name="Yue Tang" userId="S::ytan732@uoa.auckland.ac.nz::c0bef643-dc6b-4893-bbfb-d82fa51c1a4d" providerId="AD" clId="Web-{8D560F22-5278-32FB-B2D9-CAB18336A418}" dt="2025-03-12T03:57:17.068" v="1473"/>
          <ac:grpSpMkLst>
            <pc:docMk/>
            <pc:sldMk cId="3239108289" sldId="284"/>
            <ac:grpSpMk id="44" creationId="{4D99575E-B41B-14BA-FB1E-59561AD8A954}"/>
          </ac:grpSpMkLst>
        </pc:grpChg>
      </pc:sldChg>
      <pc:sldChg chg="addSp delSp modSp add ord replId">
        <pc:chgData name="Yue Tang" userId="S::ytan732@uoa.auckland.ac.nz::c0bef643-dc6b-4893-bbfb-d82fa51c1a4d" providerId="AD" clId="Web-{8D560F22-5278-32FB-B2D9-CAB18336A418}" dt="2025-03-12T04:02:23.630" v="1626" actId="1076"/>
        <pc:sldMkLst>
          <pc:docMk/>
          <pc:sldMk cId="1038921747" sldId="285"/>
        </pc:sldMkLst>
        <pc:spChg chg="add del mod">
          <ac:chgData name="Yue Tang" userId="S::ytan732@uoa.auckland.ac.nz::c0bef643-dc6b-4893-bbfb-d82fa51c1a4d" providerId="AD" clId="Web-{8D560F22-5278-32FB-B2D9-CAB18336A418}" dt="2025-03-12T04:02:23.630" v="1626" actId="1076"/>
          <ac:spMkLst>
            <pc:docMk/>
            <pc:sldMk cId="1038921747" sldId="285"/>
            <ac:spMk id="30" creationId="{5EA93B92-8B14-7468-2AAF-1852E05FCF22}"/>
          </ac:spMkLst>
        </pc:spChg>
      </pc:sldChg>
      <pc:sldChg chg="modSp add ord replId">
        <pc:chgData name="Yue Tang" userId="S::ytan732@uoa.auckland.ac.nz::c0bef643-dc6b-4893-bbfb-d82fa51c1a4d" providerId="AD" clId="Web-{8D560F22-5278-32FB-B2D9-CAB18336A418}" dt="2025-03-12T04:01:25.880" v="1618"/>
        <pc:sldMkLst>
          <pc:docMk/>
          <pc:sldMk cId="1331608562" sldId="286"/>
        </pc:sldMkLst>
        <pc:spChg chg="mod">
          <ac:chgData name="Yue Tang" userId="S::ytan732@uoa.auckland.ac.nz::c0bef643-dc6b-4893-bbfb-d82fa51c1a4d" providerId="AD" clId="Web-{8D560F22-5278-32FB-B2D9-CAB18336A418}" dt="2025-03-12T03:55:18.130" v="1443" actId="20577"/>
          <ac:spMkLst>
            <pc:docMk/>
            <pc:sldMk cId="1331608562" sldId="286"/>
            <ac:spMk id="30" creationId="{2DCC750E-3276-52A1-FDA5-564CFE37CA50}"/>
          </ac:spMkLst>
        </pc:spChg>
      </pc:sldChg>
      <pc:sldChg chg="new del">
        <pc:chgData name="Yue Tang" userId="S::ytan732@uoa.auckland.ac.nz::c0bef643-dc6b-4893-bbfb-d82fa51c1a4d" providerId="AD" clId="Web-{8D560F22-5278-32FB-B2D9-CAB18336A418}" dt="2025-03-12T03:55:47.942" v="1445"/>
        <pc:sldMkLst>
          <pc:docMk/>
          <pc:sldMk cId="1284727290" sldId="287"/>
        </pc:sldMkLst>
      </pc:sldChg>
      <pc:sldChg chg="new del">
        <pc:chgData name="Yue Tang" userId="S::ytan732@uoa.auckland.ac.nz::c0bef643-dc6b-4893-bbfb-d82fa51c1a4d" providerId="AD" clId="Web-{8D560F22-5278-32FB-B2D9-CAB18336A418}" dt="2025-03-12T03:55:06.646" v="1429"/>
        <pc:sldMkLst>
          <pc:docMk/>
          <pc:sldMk cId="1905636344" sldId="287"/>
        </pc:sldMkLst>
      </pc:sldChg>
      <pc:sldChg chg="modSp add ord replId">
        <pc:chgData name="Yue Tang" userId="S::ytan732@uoa.auckland.ac.nz::c0bef643-dc6b-4893-bbfb-d82fa51c1a4d" providerId="AD" clId="Web-{8D560F22-5278-32FB-B2D9-CAB18336A418}" dt="2025-03-12T04:00:12.708" v="1612"/>
        <pc:sldMkLst>
          <pc:docMk/>
          <pc:sldMk cId="1978620147" sldId="287"/>
        </pc:sldMkLst>
        <pc:spChg chg="mod">
          <ac:chgData name="Yue Tang" userId="S::ytan732@uoa.auckland.ac.nz::c0bef643-dc6b-4893-bbfb-d82fa51c1a4d" providerId="AD" clId="Web-{8D560F22-5278-32FB-B2D9-CAB18336A418}" dt="2025-03-12T03:56:26.396" v="1464" actId="1076"/>
          <ac:spMkLst>
            <pc:docMk/>
            <pc:sldMk cId="1978620147" sldId="287"/>
            <ac:spMk id="30" creationId="{11F0DF81-DC65-ACF6-2421-4B832B0FE8FB}"/>
          </ac:spMkLst>
        </pc:spChg>
      </pc:sldChg>
      <pc:sldChg chg="modSp del">
        <pc:chgData name="Yue Tang" userId="S::ytan732@uoa.auckland.ac.nz::c0bef643-dc6b-4893-bbfb-d82fa51c1a4d" providerId="AD" clId="Web-{8D560F22-5278-32FB-B2D9-CAB18336A418}" dt="2025-03-12T06:37:45.142" v="1649"/>
        <pc:sldMkLst>
          <pc:docMk/>
          <pc:sldMk cId="1272684380" sldId="290"/>
        </pc:sldMkLst>
        <pc:spChg chg="mod">
          <ac:chgData name="Yue Tang" userId="S::ytan732@uoa.auckland.ac.nz::c0bef643-dc6b-4893-bbfb-d82fa51c1a4d" providerId="AD" clId="Web-{8D560F22-5278-32FB-B2D9-CAB18336A418}" dt="2025-03-12T05:33:17.796" v="1644" actId="20577"/>
          <ac:spMkLst>
            <pc:docMk/>
            <pc:sldMk cId="1272684380" sldId="290"/>
            <ac:spMk id="16" creationId="{00CB6E20-34CC-9630-936B-F3DC66796640}"/>
          </ac:spMkLst>
        </pc:spChg>
      </pc:sldChg>
      <pc:sldChg chg="modSp">
        <pc:chgData name="Yue Tang" userId="S::ytan732@uoa.auckland.ac.nz::c0bef643-dc6b-4893-bbfb-d82fa51c1a4d" providerId="AD" clId="Web-{8D560F22-5278-32FB-B2D9-CAB18336A418}" dt="2025-03-12T06:41:04.195" v="1673" actId="1076"/>
        <pc:sldMkLst>
          <pc:docMk/>
          <pc:sldMk cId="3071379443" sldId="292"/>
        </pc:sldMkLst>
        <pc:spChg chg="mod">
          <ac:chgData name="Yue Tang" userId="S::ytan732@uoa.auckland.ac.nz::c0bef643-dc6b-4893-bbfb-d82fa51c1a4d" providerId="AD" clId="Web-{8D560F22-5278-32FB-B2D9-CAB18336A418}" dt="2025-03-12T06:41:04.195" v="1673" actId="1076"/>
          <ac:spMkLst>
            <pc:docMk/>
            <pc:sldMk cId="3071379443" sldId="292"/>
            <ac:spMk id="2" creationId="{B934B265-15B4-ADCF-A109-70500B60B546}"/>
          </ac:spMkLst>
        </pc:spChg>
      </pc:sldChg>
    </pc:docChg>
  </pc:docChgLst>
  <pc:docChgLst>
    <pc:chgData name="Zimeng Zhen" userId="S::zzhe608@uoa.auckland.ac.nz::95782b61-4a05-417a-819f-0205b3a850f2" providerId="AD" clId="Web-{23642048-D161-48DA-5FD0-1AE7ACCDBB91}"/>
    <pc:docChg chg="addSld modSld sldOrd">
      <pc:chgData name="Zimeng Zhen" userId="S::zzhe608@uoa.auckland.ac.nz::95782b61-4a05-417a-819f-0205b3a850f2" providerId="AD" clId="Web-{23642048-D161-48DA-5FD0-1AE7ACCDBB91}" dt="2025-03-11T10:00:14.829" v="168"/>
      <pc:docMkLst>
        <pc:docMk/>
      </pc:docMkLst>
      <pc:sldChg chg="modSp">
        <pc:chgData name="Zimeng Zhen" userId="S::zzhe608@uoa.auckland.ac.nz::95782b61-4a05-417a-819f-0205b3a850f2" providerId="AD" clId="Web-{23642048-D161-48DA-5FD0-1AE7ACCDBB91}" dt="2025-03-11T09:33:04.452" v="15" actId="20577"/>
        <pc:sldMkLst>
          <pc:docMk/>
          <pc:sldMk cId="0" sldId="256"/>
        </pc:sldMkLst>
        <pc:spChg chg="mod">
          <ac:chgData name="Zimeng Zhen" userId="S::zzhe608@uoa.auckland.ac.nz::95782b61-4a05-417a-819f-0205b3a850f2" providerId="AD" clId="Web-{23642048-D161-48DA-5FD0-1AE7ACCDBB91}" dt="2025-03-11T09:33:04.452" v="15" actId="20577"/>
          <ac:spMkLst>
            <pc:docMk/>
            <pc:sldMk cId="0" sldId="256"/>
            <ac:spMk id="17" creationId="{00000000-0000-0000-0000-000000000000}"/>
          </ac:spMkLst>
        </pc:spChg>
        <pc:grpChg chg="mod">
          <ac:chgData name="Zimeng Zhen" userId="S::zzhe608@uoa.auckland.ac.nz::95782b61-4a05-417a-819f-0205b3a850f2" providerId="AD" clId="Web-{23642048-D161-48DA-5FD0-1AE7ACCDBB91}" dt="2025-03-11T09:32:48.076" v="11" actId="14100"/>
          <ac:grpSpMkLst>
            <pc:docMk/>
            <pc:sldMk cId="0" sldId="256"/>
            <ac:grpSpMk id="14" creationId="{00000000-0000-0000-0000-000000000000}"/>
          </ac:grpSpMkLst>
        </pc:grpChg>
      </pc:sldChg>
      <pc:sldChg chg="modSp">
        <pc:chgData name="Zimeng Zhen" userId="S::zzhe608@uoa.auckland.ac.nz::95782b61-4a05-417a-819f-0205b3a850f2" providerId="AD" clId="Web-{23642048-D161-48DA-5FD0-1AE7ACCDBB91}" dt="2025-03-11T09:31:47.684" v="6" actId="20577"/>
        <pc:sldMkLst>
          <pc:docMk/>
          <pc:sldMk cId="0" sldId="257"/>
        </pc:sldMkLst>
        <pc:spChg chg="mod">
          <ac:chgData name="Zimeng Zhen" userId="S::zzhe608@uoa.auckland.ac.nz::95782b61-4a05-417a-819f-0205b3a850f2" providerId="AD" clId="Web-{23642048-D161-48DA-5FD0-1AE7ACCDBB91}" dt="2025-03-11T09:31:47.684" v="6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ord">
        <pc:chgData name="Zimeng Zhen" userId="S::zzhe608@uoa.auckland.ac.nz::95782b61-4a05-417a-819f-0205b3a850f2" providerId="AD" clId="Web-{23642048-D161-48DA-5FD0-1AE7ACCDBB91}" dt="2025-03-11T09:42:07.408" v="156" actId="20577"/>
        <pc:sldMkLst>
          <pc:docMk/>
          <pc:sldMk cId="0" sldId="260"/>
        </pc:sldMkLst>
        <pc:spChg chg="del mod">
          <ac:chgData name="Zimeng Zhen" userId="S::zzhe608@uoa.auckland.ac.nz::95782b61-4a05-417a-819f-0205b3a850f2" providerId="AD" clId="Web-{23642048-D161-48DA-5FD0-1AE7ACCDBB91}" dt="2025-03-11T09:36:13.677" v="38"/>
          <ac:spMkLst>
            <pc:docMk/>
            <pc:sldMk cId="0" sldId="260"/>
            <ac:spMk id="14" creationId="{00000000-0000-0000-0000-000000000000}"/>
          </ac:spMkLst>
        </pc:spChg>
        <pc:spChg chg="mod">
          <ac:chgData name="Zimeng Zhen" userId="S::zzhe608@uoa.auckland.ac.nz::95782b61-4a05-417a-819f-0205b3a850f2" providerId="AD" clId="Web-{23642048-D161-48DA-5FD0-1AE7ACCDBB91}" dt="2025-03-11T09:38:06.525" v="114" actId="1076"/>
          <ac:spMkLst>
            <pc:docMk/>
            <pc:sldMk cId="0" sldId="260"/>
            <ac:spMk id="16" creationId="{00000000-0000-0000-0000-000000000000}"/>
          </ac:spMkLst>
        </pc:spChg>
        <pc:spChg chg="add mod">
          <ac:chgData name="Zimeng Zhen" userId="S::zzhe608@uoa.auckland.ac.nz::95782b61-4a05-417a-819f-0205b3a850f2" providerId="AD" clId="Web-{23642048-D161-48DA-5FD0-1AE7ACCDBB91}" dt="2025-03-11T09:41:26.125" v="134" actId="20577"/>
          <ac:spMkLst>
            <pc:docMk/>
            <pc:sldMk cId="0" sldId="260"/>
            <ac:spMk id="20" creationId="{1DA28DDB-E096-ECD7-67BB-4C773D91F3F1}"/>
          </ac:spMkLst>
        </pc:spChg>
        <pc:spChg chg="add mod">
          <ac:chgData name="Zimeng Zhen" userId="S::zzhe608@uoa.auckland.ac.nz::95782b61-4a05-417a-819f-0205b3a850f2" providerId="AD" clId="Web-{23642048-D161-48DA-5FD0-1AE7ACCDBB91}" dt="2025-03-11T09:42:07.408" v="156" actId="20577"/>
          <ac:spMkLst>
            <pc:docMk/>
            <pc:sldMk cId="0" sldId="260"/>
            <ac:spMk id="21" creationId="{DD0B9E2D-5E8D-D937-5E8E-FEC3A9DD7E30}"/>
          </ac:spMkLst>
        </pc:spChg>
      </pc:sldChg>
      <pc:sldChg chg="delSp modSp">
        <pc:chgData name="Zimeng Zhen" userId="S::zzhe608@uoa.auckland.ac.nz::95782b61-4a05-417a-819f-0205b3a850f2" providerId="AD" clId="Web-{23642048-D161-48DA-5FD0-1AE7ACCDBB91}" dt="2025-03-11T09:39:50.653" v="117"/>
        <pc:sldMkLst>
          <pc:docMk/>
          <pc:sldMk cId="0" sldId="262"/>
        </pc:sldMkLst>
        <pc:spChg chg="del mod">
          <ac:chgData name="Zimeng Zhen" userId="S::zzhe608@uoa.auckland.ac.nz::95782b61-4a05-417a-819f-0205b3a850f2" providerId="AD" clId="Web-{23642048-D161-48DA-5FD0-1AE7ACCDBB91}" dt="2025-03-11T09:39:50.653" v="117"/>
          <ac:spMkLst>
            <pc:docMk/>
            <pc:sldMk cId="0" sldId="262"/>
            <ac:spMk id="3" creationId="{00000000-0000-0000-0000-000000000000}"/>
          </ac:spMkLst>
        </pc:spChg>
      </pc:sldChg>
      <pc:sldChg chg="modSp">
        <pc:chgData name="Zimeng Zhen" userId="S::zzhe608@uoa.auckland.ac.nz::95782b61-4a05-417a-819f-0205b3a850f2" providerId="AD" clId="Web-{23642048-D161-48DA-5FD0-1AE7ACCDBB91}" dt="2025-03-11T09:39:51.075" v="118" actId="1076"/>
        <pc:sldMkLst>
          <pc:docMk/>
          <pc:sldMk cId="0" sldId="263"/>
        </pc:sldMkLst>
        <pc:grpChg chg="mod">
          <ac:chgData name="Zimeng Zhen" userId="S::zzhe608@uoa.auckland.ac.nz::95782b61-4a05-417a-819f-0205b3a850f2" providerId="AD" clId="Web-{23642048-D161-48DA-5FD0-1AE7ACCDBB91}" dt="2025-03-11T09:39:51.075" v="118" actId="1076"/>
          <ac:grpSpMkLst>
            <pc:docMk/>
            <pc:sldMk cId="0" sldId="263"/>
            <ac:grpSpMk id="5" creationId="{00000000-0000-0000-0000-000000000000}"/>
          </ac:grpSpMkLst>
        </pc:grpChg>
      </pc:sldChg>
      <pc:sldChg chg="delSp modSp add replId">
        <pc:chgData name="Zimeng Zhen" userId="S::zzhe608@uoa.auckland.ac.nz::95782b61-4a05-417a-819f-0205b3a850f2" providerId="AD" clId="Web-{23642048-D161-48DA-5FD0-1AE7ACCDBB91}" dt="2025-03-11T10:00:14.829" v="168"/>
        <pc:sldMkLst>
          <pc:docMk/>
          <pc:sldMk cId="984607379" sldId="269"/>
        </pc:sldMkLst>
        <pc:spChg chg="del mod">
          <ac:chgData name="Zimeng Zhen" userId="S::zzhe608@uoa.auckland.ac.nz::95782b61-4a05-417a-819f-0205b3a850f2" providerId="AD" clId="Web-{23642048-D161-48DA-5FD0-1AE7ACCDBB91}" dt="2025-03-11T10:00:08.423" v="165"/>
          <ac:spMkLst>
            <pc:docMk/>
            <pc:sldMk cId="984607379" sldId="269"/>
            <ac:spMk id="15" creationId="{4F4C687E-8F08-9C34-2FCD-3516E6433ED6}"/>
          </ac:spMkLst>
        </pc:spChg>
        <pc:spChg chg="del mod">
          <ac:chgData name="Zimeng Zhen" userId="S::zzhe608@uoa.auckland.ac.nz::95782b61-4a05-417a-819f-0205b3a850f2" providerId="AD" clId="Web-{23642048-D161-48DA-5FD0-1AE7ACCDBB91}" dt="2025-03-11T10:00:14.829" v="168"/>
          <ac:spMkLst>
            <pc:docMk/>
            <pc:sldMk cId="984607379" sldId="269"/>
            <ac:spMk id="21" creationId="{ADF5DBA8-0F51-D080-AEC9-DA36CBCF5DC9}"/>
          </ac:spMkLst>
        </pc:spChg>
      </pc:sldChg>
      <pc:sldChg chg="new">
        <pc:chgData name="Zimeng Zhen" userId="S::zzhe608@uoa.auckland.ac.nz::95782b61-4a05-417a-819f-0205b3a850f2" providerId="AD" clId="Web-{23642048-D161-48DA-5FD0-1AE7ACCDBB91}" dt="2025-03-11T09:34:58.925" v="16"/>
        <pc:sldMkLst>
          <pc:docMk/>
          <pc:sldMk cId="2279989660" sldId="269"/>
        </pc:sldMkLst>
      </pc:sldChg>
    </pc:docChg>
  </pc:docChgLst>
  <pc:docChgLst>
    <pc:chgData name="Zimeng Zhen" userId="S::zzhe608@uoa.auckland.ac.nz::95782b61-4a05-417a-819f-0205b3a850f2" providerId="AD" clId="Web-{AC085331-A65F-F855-4CF6-ACFB124C8535}"/>
    <pc:docChg chg="modSld sldOrd">
      <pc:chgData name="Zimeng Zhen" userId="S::zzhe608@uoa.auckland.ac.nz::95782b61-4a05-417a-819f-0205b3a850f2" providerId="AD" clId="Web-{AC085331-A65F-F855-4CF6-ACFB124C8535}" dt="2025-03-12T00:06:11.914" v="130"/>
      <pc:docMkLst>
        <pc:docMk/>
      </pc:docMkLst>
      <pc:sldChg chg="delSp modSp">
        <pc:chgData name="Zimeng Zhen" userId="S::zzhe608@uoa.auckland.ac.nz::95782b61-4a05-417a-819f-0205b3a850f2" providerId="AD" clId="Web-{AC085331-A65F-F855-4CF6-ACFB124C8535}" dt="2025-03-12T00:00:49.696" v="124" actId="20577"/>
        <pc:sldMkLst>
          <pc:docMk/>
          <pc:sldMk cId="0" sldId="257"/>
        </pc:sldMkLst>
        <pc:spChg chg="del">
          <ac:chgData name="Zimeng Zhen" userId="S::zzhe608@uoa.auckland.ac.nz::95782b61-4a05-417a-819f-0205b3a850f2" providerId="AD" clId="Web-{AC085331-A65F-F855-4CF6-ACFB124C8535}" dt="2025-03-11T23:45:33.259" v="4"/>
          <ac:spMkLst>
            <pc:docMk/>
            <pc:sldMk cId="0" sldId="257"/>
            <ac:spMk id="3" creationId="{00000000-0000-0000-0000-000000000000}"/>
          </ac:spMkLst>
        </pc:spChg>
        <pc:spChg chg="del">
          <ac:chgData name="Zimeng Zhen" userId="S::zzhe608@uoa.auckland.ac.nz::95782b61-4a05-417a-819f-0205b3a850f2" providerId="AD" clId="Web-{AC085331-A65F-F855-4CF6-ACFB124C8535}" dt="2025-03-11T23:55:55.743" v="95"/>
          <ac:spMkLst>
            <pc:docMk/>
            <pc:sldMk cId="0" sldId="257"/>
            <ac:spMk id="18" creationId="{00000000-0000-0000-0000-000000000000}"/>
          </ac:spMkLst>
        </pc:spChg>
        <pc:spChg chg="del mod">
          <ac:chgData name="Zimeng Zhen" userId="S::zzhe608@uoa.auckland.ac.nz::95782b61-4a05-417a-819f-0205b3a850f2" providerId="AD" clId="Web-{AC085331-A65F-F855-4CF6-ACFB124C8535}" dt="2025-03-11T23:45:54.337" v="12"/>
          <ac:spMkLst>
            <pc:docMk/>
            <pc:sldMk cId="0" sldId="257"/>
            <ac:spMk id="19" creationId="{8CF5B3DA-5D70-5AE2-8C26-36944FAAC3E7}"/>
          </ac:spMkLst>
        </pc:spChg>
        <pc:spChg chg="mod">
          <ac:chgData name="Zimeng Zhen" userId="S::zzhe608@uoa.auckland.ac.nz::95782b61-4a05-417a-819f-0205b3a850f2" providerId="AD" clId="Web-{AC085331-A65F-F855-4CF6-ACFB124C8535}" dt="2025-03-12T00:00:49.696" v="124" actId="20577"/>
          <ac:spMkLst>
            <pc:docMk/>
            <pc:sldMk cId="0" sldId="257"/>
            <ac:spMk id="21" creationId="{5BF85690-9D75-9303-713E-C43AA92B9E8B}"/>
          </ac:spMkLst>
        </pc:spChg>
        <pc:spChg chg="del mod">
          <ac:chgData name="Zimeng Zhen" userId="S::zzhe608@uoa.auckland.ac.nz::95782b61-4a05-417a-819f-0205b3a850f2" providerId="AD" clId="Web-{AC085331-A65F-F855-4CF6-ACFB124C8535}" dt="2025-03-11T23:58:25.805" v="108"/>
          <ac:spMkLst>
            <pc:docMk/>
            <pc:sldMk cId="0" sldId="257"/>
            <ac:spMk id="22" creationId="{4ACB331E-51A2-E1D2-ABDA-D6F534979646}"/>
          </ac:spMkLst>
        </pc:spChg>
      </pc:sldChg>
      <pc:sldChg chg="modSp">
        <pc:chgData name="Zimeng Zhen" userId="S::zzhe608@uoa.auckland.ac.nz::95782b61-4a05-417a-819f-0205b3a850f2" providerId="AD" clId="Web-{AC085331-A65F-F855-4CF6-ACFB124C8535}" dt="2025-03-12T00:06:11.914" v="130"/>
        <pc:sldMkLst>
          <pc:docMk/>
          <pc:sldMk cId="453238443" sldId="271"/>
        </pc:sldMkLst>
        <pc:graphicFrameChg chg="mod modGraphic">
          <ac:chgData name="Zimeng Zhen" userId="S::zzhe608@uoa.auckland.ac.nz::95782b61-4a05-417a-819f-0205b3a850f2" providerId="AD" clId="Web-{AC085331-A65F-F855-4CF6-ACFB124C8535}" dt="2025-03-12T00:06:11.914" v="130"/>
          <ac:graphicFrameMkLst>
            <pc:docMk/>
            <pc:sldMk cId="453238443" sldId="271"/>
            <ac:graphicFrameMk id="6" creationId="{8FCF8A53-B5D5-76FE-71A1-2A360D60200A}"/>
          </ac:graphicFrameMkLst>
        </pc:graphicFrameChg>
      </pc:sldChg>
      <pc:sldChg chg="modSp ord">
        <pc:chgData name="Zimeng Zhen" userId="S::zzhe608@uoa.auckland.ac.nz::95782b61-4a05-417a-819f-0205b3a850f2" providerId="AD" clId="Web-{AC085331-A65F-F855-4CF6-ACFB124C8535}" dt="2025-03-11T23:53:39.227" v="80" actId="20577"/>
        <pc:sldMkLst>
          <pc:docMk/>
          <pc:sldMk cId="3499218330" sldId="272"/>
        </pc:sldMkLst>
        <pc:spChg chg="mod">
          <ac:chgData name="Zimeng Zhen" userId="S::zzhe608@uoa.auckland.ac.nz::95782b61-4a05-417a-819f-0205b3a850f2" providerId="AD" clId="Web-{AC085331-A65F-F855-4CF6-ACFB124C8535}" dt="2025-03-11T23:53:39.227" v="80" actId="20577"/>
          <ac:spMkLst>
            <pc:docMk/>
            <pc:sldMk cId="3499218330" sldId="272"/>
            <ac:spMk id="2" creationId="{212FE60E-8BC8-7C20-3C7D-2F6CFB399CF6}"/>
          </ac:spMkLst>
        </pc:spChg>
      </pc:sldChg>
    </pc:docChg>
  </pc:docChgLst>
  <pc:docChgLst>
    <pc:chgData name="Thu Do" userId="a6f47d09-815f-413f-925a-fedeaf0f6a1c" providerId="ADAL" clId="{69FE08E6-05EC-3C4E-8E7E-E504C94AE372}"/>
    <pc:docChg chg="undo custSel modSld">
      <pc:chgData name="Thu Do" userId="a6f47d09-815f-413f-925a-fedeaf0f6a1c" providerId="ADAL" clId="{69FE08E6-05EC-3C4E-8E7E-E504C94AE372}" dt="2025-03-13T03:25:43.375" v="11"/>
      <pc:docMkLst>
        <pc:docMk/>
      </pc:docMkLst>
      <pc:sldChg chg="modAnim">
        <pc:chgData name="Thu Do" userId="a6f47d09-815f-413f-925a-fedeaf0f6a1c" providerId="ADAL" clId="{69FE08E6-05EC-3C4E-8E7E-E504C94AE372}" dt="2025-03-13T03:25:43.375" v="11"/>
        <pc:sldMkLst>
          <pc:docMk/>
          <pc:sldMk cId="0" sldId="258"/>
        </pc:sldMkLst>
      </pc:sldChg>
      <pc:sldChg chg="addSp delSp mod modAnim">
        <pc:chgData name="Thu Do" userId="a6f47d09-815f-413f-925a-fedeaf0f6a1c" providerId="ADAL" clId="{69FE08E6-05EC-3C4E-8E7E-E504C94AE372}" dt="2025-03-13T03:24:38.964" v="7"/>
        <pc:sldMkLst>
          <pc:docMk/>
          <pc:sldMk cId="3939838717" sldId="276"/>
        </pc:sldMkLst>
        <pc:spChg chg="add del">
          <ac:chgData name="Thu Do" userId="a6f47d09-815f-413f-925a-fedeaf0f6a1c" providerId="ADAL" clId="{69FE08E6-05EC-3C4E-8E7E-E504C94AE372}" dt="2025-03-13T03:23:42.075" v="3" actId="22"/>
          <ac:spMkLst>
            <pc:docMk/>
            <pc:sldMk cId="3939838717" sldId="276"/>
            <ac:spMk id="4" creationId="{E9471D10-BFE4-1DFF-A235-3C4746DDB5A3}"/>
          </ac:spMkLst>
        </pc:spChg>
      </pc:sldChg>
      <pc:sldChg chg="addSp delSp mod">
        <pc:chgData name="Thu Do" userId="a6f47d09-815f-413f-925a-fedeaf0f6a1c" providerId="ADAL" clId="{69FE08E6-05EC-3C4E-8E7E-E504C94AE372}" dt="2025-03-13T03:23:36.653" v="1" actId="22"/>
        <pc:sldMkLst>
          <pc:docMk/>
          <pc:sldMk cId="967325253" sldId="293"/>
        </pc:sldMkLst>
        <pc:spChg chg="add del">
          <ac:chgData name="Thu Do" userId="a6f47d09-815f-413f-925a-fedeaf0f6a1c" providerId="ADAL" clId="{69FE08E6-05EC-3C4E-8E7E-E504C94AE372}" dt="2025-03-13T03:23:36.653" v="1" actId="22"/>
          <ac:spMkLst>
            <pc:docMk/>
            <pc:sldMk cId="967325253" sldId="293"/>
            <ac:spMk id="6" creationId="{D44A2FAF-ED44-E000-04F4-FF4769782977}"/>
          </ac:spMkLst>
        </pc:spChg>
      </pc:sldChg>
    </pc:docChg>
  </pc:docChgLst>
  <pc:docChgLst>
    <pc:chgData name="Glen Lasrado" userId="a420e450-eda2-41e4-b6d2-3f1cbcdf3f69" providerId="ADAL" clId="{B161F4E2-3222-4A5C-B3EF-BB8AE29061EF}"/>
    <pc:docChg chg="undo custSel modSld">
      <pc:chgData name="Glen Lasrado" userId="a420e450-eda2-41e4-b6d2-3f1cbcdf3f69" providerId="ADAL" clId="{B161F4E2-3222-4A5C-B3EF-BB8AE29061EF}" dt="2025-03-13T04:24:24.752" v="612" actId="20577"/>
      <pc:docMkLst>
        <pc:docMk/>
      </pc:docMkLst>
      <pc:sldChg chg="modNotesTx">
        <pc:chgData name="Glen Lasrado" userId="a420e450-eda2-41e4-b6d2-3f1cbcdf3f69" providerId="ADAL" clId="{B161F4E2-3222-4A5C-B3EF-BB8AE29061EF}" dt="2025-03-13T04:24:24.752" v="612" actId="20577"/>
        <pc:sldMkLst>
          <pc:docMk/>
          <pc:sldMk cId="0" sldId="256"/>
        </pc:sldMkLst>
      </pc:sldChg>
      <pc:sldChg chg="modNotesTx">
        <pc:chgData name="Glen Lasrado" userId="a420e450-eda2-41e4-b6d2-3f1cbcdf3f69" providerId="ADAL" clId="{B161F4E2-3222-4A5C-B3EF-BB8AE29061EF}" dt="2025-03-13T04:13:33.593" v="165" actId="20577"/>
        <pc:sldMkLst>
          <pc:docMk/>
          <pc:sldMk cId="0" sldId="263"/>
        </pc:sldMkLst>
      </pc:sldChg>
      <pc:sldChg chg="modNotesTx">
        <pc:chgData name="Glen Lasrado" userId="a420e450-eda2-41e4-b6d2-3f1cbcdf3f69" providerId="ADAL" clId="{B161F4E2-3222-4A5C-B3EF-BB8AE29061EF}" dt="2025-03-13T04:20:23.357" v="549" actId="20577"/>
        <pc:sldMkLst>
          <pc:docMk/>
          <pc:sldMk cId="3499218330" sldId="272"/>
        </pc:sldMkLst>
      </pc:sldChg>
      <pc:sldChg chg="modNotesTx">
        <pc:chgData name="Glen Lasrado" userId="a420e450-eda2-41e4-b6d2-3f1cbcdf3f69" providerId="ADAL" clId="{B161F4E2-3222-4A5C-B3EF-BB8AE29061EF}" dt="2025-03-13T04:23:32.075" v="611" actId="20577"/>
        <pc:sldMkLst>
          <pc:docMk/>
          <pc:sldMk cId="2291504100" sldId="294"/>
        </pc:sldMkLst>
      </pc:sldChg>
    </pc:docChg>
  </pc:docChgLst>
  <pc:docChgLst>
    <pc:chgData name="Glen Lasrado" userId="a420e450-eda2-41e4-b6d2-3f1cbcdf3f69" providerId="ADAL" clId="{F4B478AC-F89A-4361-A934-7E32DDADAAF9}"/>
    <pc:docChg chg="addSld modSld sldOrd">
      <pc:chgData name="Glen Lasrado" userId="a420e450-eda2-41e4-b6d2-3f1cbcdf3f69" providerId="ADAL" clId="{F4B478AC-F89A-4361-A934-7E32DDADAAF9}" dt="2025-03-12T05:29:27.578" v="86"/>
      <pc:docMkLst>
        <pc:docMk/>
      </pc:docMkLst>
      <pc:sldChg chg="addSp modSp">
        <pc:chgData name="Glen Lasrado" userId="a420e450-eda2-41e4-b6d2-3f1cbcdf3f69" providerId="ADAL" clId="{F4B478AC-F89A-4361-A934-7E32DDADAAF9}" dt="2025-03-12T03:20:50.098" v="61" actId="11530"/>
        <pc:sldMkLst>
          <pc:docMk/>
          <pc:sldMk cId="0" sldId="264"/>
        </pc:sldMkLst>
        <pc:spChg chg="mod">
          <ac:chgData name="Glen Lasrado" userId="a420e450-eda2-41e4-b6d2-3f1cbcdf3f69" providerId="ADAL" clId="{F4B478AC-F89A-4361-A934-7E32DDADAAF9}" dt="2025-03-12T02:22:10.584" v="23" actId="14826"/>
          <ac:spMkLst>
            <pc:docMk/>
            <pc:sldMk cId="0" sldId="264"/>
            <ac:spMk id="18" creationId="{00000000-0000-0000-0000-000000000000}"/>
          </ac:spMkLst>
        </pc:spChg>
        <pc:spChg chg="add mod">
          <ac:chgData name="Glen Lasrado" userId="a420e450-eda2-41e4-b6d2-3f1cbcdf3f69" providerId="ADAL" clId="{F4B478AC-F89A-4361-A934-7E32DDADAAF9}" dt="2025-03-12T02:17:56.512" v="20" actId="11530"/>
          <ac:spMkLst>
            <pc:docMk/>
            <pc:sldMk cId="0" sldId="264"/>
            <ac:spMk id="22" creationId="{7B514762-7CCE-E97E-1490-47143ADF91C1}"/>
          </ac:spMkLst>
        </pc:spChg>
        <pc:spChg chg="add mod">
          <ac:chgData name="Glen Lasrado" userId="a420e450-eda2-41e4-b6d2-3f1cbcdf3f69" providerId="ADAL" clId="{F4B478AC-F89A-4361-A934-7E32DDADAAF9}" dt="2025-03-12T02:19:18.446" v="21"/>
          <ac:spMkLst>
            <pc:docMk/>
            <pc:sldMk cId="0" sldId="264"/>
            <ac:spMk id="23" creationId="{2C9E6467-8DA8-B241-DE1F-E0F23A2B49FB}"/>
          </ac:spMkLst>
        </pc:spChg>
        <pc:spChg chg="add mod">
          <ac:chgData name="Glen Lasrado" userId="a420e450-eda2-41e4-b6d2-3f1cbcdf3f69" providerId="ADAL" clId="{F4B478AC-F89A-4361-A934-7E32DDADAAF9}" dt="2025-03-12T02:24:06.406" v="24" actId="767"/>
          <ac:spMkLst>
            <pc:docMk/>
            <pc:sldMk cId="0" sldId="264"/>
            <ac:spMk id="25" creationId="{A59FAEEB-16F0-AEEC-D1C9-DC2D6D12BD23}"/>
          </ac:spMkLst>
        </pc:spChg>
        <pc:spChg chg="mod">
          <ac:chgData name="Glen Lasrado" userId="a420e450-eda2-41e4-b6d2-3f1cbcdf3f69" providerId="ADAL" clId="{F4B478AC-F89A-4361-A934-7E32DDADAAF9}" dt="2025-03-12T03:20:50.098" v="61" actId="11530"/>
          <ac:spMkLst>
            <pc:docMk/>
            <pc:sldMk cId="0" sldId="264"/>
            <ac:spMk id="40" creationId="{B9EF54D4-483A-20A0-0584-8FE50828776A}"/>
          </ac:spMkLst>
        </pc:spChg>
        <pc:graphicFrameChg chg="mod">
          <ac:chgData name="Glen Lasrado" userId="a420e450-eda2-41e4-b6d2-3f1cbcdf3f69" providerId="ADAL" clId="{F4B478AC-F89A-4361-A934-7E32DDADAAF9}" dt="2025-03-12T02:44:46.440" v="49"/>
          <ac:graphicFrameMkLst>
            <pc:docMk/>
            <pc:sldMk cId="0" sldId="264"/>
            <ac:graphicFrameMk id="28" creationId="{EFA39F41-D89D-B195-25C4-CB40E07746A3}"/>
          </ac:graphicFrameMkLst>
        </pc:graphicFrameChg>
        <pc:graphicFrameChg chg="add mod">
          <ac:chgData name="Glen Lasrado" userId="a420e450-eda2-41e4-b6d2-3f1cbcdf3f69" providerId="ADAL" clId="{F4B478AC-F89A-4361-A934-7E32DDADAAF9}" dt="2025-03-12T03:04:26.025" v="50"/>
          <ac:graphicFrameMkLst>
            <pc:docMk/>
            <pc:sldMk cId="0" sldId="264"/>
            <ac:graphicFrameMk id="34" creationId="{6AE0C4FD-D454-CCF2-CAB0-16B330885C85}"/>
          </ac:graphicFrameMkLst>
        </pc:graphicFrameChg>
      </pc:sldChg>
      <pc:sldChg chg="addSp modSp">
        <pc:chgData name="Glen Lasrado" userId="a420e450-eda2-41e4-b6d2-3f1cbcdf3f69" providerId="ADAL" clId="{F4B478AC-F89A-4361-A934-7E32DDADAAF9}" dt="2025-03-12T01:24:28.233" v="18" actId="767"/>
        <pc:sldMkLst>
          <pc:docMk/>
          <pc:sldMk cId="3619852551" sldId="270"/>
        </pc:sldMkLst>
        <pc:spChg chg="add mod">
          <ac:chgData name="Glen Lasrado" userId="a420e450-eda2-41e4-b6d2-3f1cbcdf3f69" providerId="ADAL" clId="{F4B478AC-F89A-4361-A934-7E32DDADAAF9}" dt="2025-03-12T01:24:28.233" v="18" actId="767"/>
          <ac:spMkLst>
            <pc:docMk/>
            <pc:sldMk cId="3619852551" sldId="270"/>
            <ac:spMk id="3" creationId="{F9BBFABD-CFD8-BFC4-E476-872A2A7F2CA1}"/>
          </ac:spMkLst>
        </pc:spChg>
      </pc:sldChg>
      <pc:sldChg chg="addSp modSp ord">
        <pc:chgData name="Glen Lasrado" userId="a420e450-eda2-41e4-b6d2-3f1cbcdf3f69" providerId="ADAL" clId="{F4B478AC-F89A-4361-A934-7E32DDADAAF9}" dt="2025-03-12T02:28:20.546" v="25"/>
        <pc:sldMkLst>
          <pc:docMk/>
          <pc:sldMk cId="700634655" sldId="275"/>
        </pc:sldMkLst>
        <pc:graphicFrameChg chg="add mod">
          <ac:chgData name="Glen Lasrado" userId="a420e450-eda2-41e4-b6d2-3f1cbcdf3f69" providerId="ADAL" clId="{F4B478AC-F89A-4361-A934-7E32DDADAAF9}" dt="2025-03-12T01:09:22.363" v="6"/>
          <ac:graphicFrameMkLst>
            <pc:docMk/>
            <pc:sldMk cId="700634655" sldId="275"/>
            <ac:graphicFrameMk id="3" creationId="{1EDA2F57-9166-9DC0-F7B4-D0EAB107709A}"/>
          </ac:graphicFrameMkLst>
        </pc:graphicFrameChg>
        <pc:graphicFrameChg chg="mod">
          <ac:chgData name="Glen Lasrado" userId="a420e450-eda2-41e4-b6d2-3f1cbcdf3f69" providerId="ADAL" clId="{F4B478AC-F89A-4361-A934-7E32DDADAAF9}" dt="2025-03-12T02:28:20.546" v="25"/>
          <ac:graphicFrameMkLst>
            <pc:docMk/>
            <pc:sldMk cId="700634655" sldId="275"/>
            <ac:graphicFrameMk id="4" creationId="{9CBDC5B8-2828-F052-2ABD-BE7A2B415B0C}"/>
          </ac:graphicFrameMkLst>
        </pc:graphicFrameChg>
      </pc:sldChg>
      <pc:sldChg chg="addSp modSp">
        <pc:chgData name="Glen Lasrado" userId="a420e450-eda2-41e4-b6d2-3f1cbcdf3f69" providerId="ADAL" clId="{F4B478AC-F89A-4361-A934-7E32DDADAAF9}" dt="2025-03-12T04:14:51.893" v="70"/>
        <pc:sldMkLst>
          <pc:docMk/>
          <pc:sldMk cId="1680195138" sldId="280"/>
        </pc:sldMkLst>
        <pc:graphicFrameChg chg="add mod">
          <ac:chgData name="Glen Lasrado" userId="a420e450-eda2-41e4-b6d2-3f1cbcdf3f69" providerId="ADAL" clId="{F4B478AC-F89A-4361-A934-7E32DDADAAF9}" dt="2025-03-12T04:14:51.893" v="70"/>
          <ac:graphicFrameMkLst>
            <pc:docMk/>
            <pc:sldMk cId="1680195138" sldId="280"/>
            <ac:graphicFrameMk id="14" creationId="{B6FF8998-0729-1A25-364D-3F066ACE59F7}"/>
          </ac:graphicFrameMkLst>
        </pc:graphicFrameChg>
      </pc:sldChg>
      <pc:sldChg chg="addSp modSp ord">
        <pc:chgData name="Glen Lasrado" userId="a420e450-eda2-41e4-b6d2-3f1cbcdf3f69" providerId="ADAL" clId="{F4B478AC-F89A-4361-A934-7E32DDADAAF9}" dt="2025-03-12T03:30:18.301" v="64"/>
        <pc:sldMkLst>
          <pc:docMk/>
          <pc:sldMk cId="219342557" sldId="281"/>
        </pc:sldMkLst>
        <pc:spChg chg="add mod">
          <ac:chgData name="Glen Lasrado" userId="a420e450-eda2-41e4-b6d2-3f1cbcdf3f69" providerId="ADAL" clId="{F4B478AC-F89A-4361-A934-7E32DDADAAF9}" dt="2025-03-12T03:09:54.454" v="51" actId="767"/>
          <ac:spMkLst>
            <pc:docMk/>
            <pc:sldMk cId="219342557" sldId="281"/>
            <ac:spMk id="4" creationId="{0A200473-27C5-9574-BAC2-1003B2E669A6}"/>
          </ac:spMkLst>
        </pc:spChg>
        <pc:spChg chg="add mod">
          <ac:chgData name="Glen Lasrado" userId="a420e450-eda2-41e4-b6d2-3f1cbcdf3f69" providerId="ADAL" clId="{F4B478AC-F89A-4361-A934-7E32DDADAAF9}" dt="2025-03-12T03:10:56.432" v="52"/>
          <ac:spMkLst>
            <pc:docMk/>
            <pc:sldMk cId="219342557" sldId="281"/>
            <ac:spMk id="5" creationId="{F9930103-D2B8-BD74-4FA6-A48F00B5D9EF}"/>
          </ac:spMkLst>
        </pc:spChg>
        <pc:spChg chg="add mod">
          <ac:chgData name="Glen Lasrado" userId="a420e450-eda2-41e4-b6d2-3f1cbcdf3f69" providerId="ADAL" clId="{F4B478AC-F89A-4361-A934-7E32DDADAAF9}" dt="2025-03-12T03:11:01.633" v="53"/>
          <ac:spMkLst>
            <pc:docMk/>
            <pc:sldMk cId="219342557" sldId="281"/>
            <ac:spMk id="6" creationId="{A202F8D0-6AEE-FBD4-412E-6FABCF3DF7E2}"/>
          </ac:spMkLst>
        </pc:spChg>
        <pc:spChg chg="add mod">
          <ac:chgData name="Glen Lasrado" userId="a420e450-eda2-41e4-b6d2-3f1cbcdf3f69" providerId="ADAL" clId="{F4B478AC-F89A-4361-A934-7E32DDADAAF9}" dt="2025-03-12T03:11:05.600" v="54"/>
          <ac:spMkLst>
            <pc:docMk/>
            <pc:sldMk cId="219342557" sldId="281"/>
            <ac:spMk id="7" creationId="{05F560C3-E97D-0896-D451-31C4DF6BD437}"/>
          </ac:spMkLst>
        </pc:spChg>
        <pc:spChg chg="add mod">
          <ac:chgData name="Glen Lasrado" userId="a420e450-eda2-41e4-b6d2-3f1cbcdf3f69" providerId="ADAL" clId="{F4B478AC-F89A-4361-A934-7E32DDADAAF9}" dt="2025-03-12T03:11:10.960" v="55"/>
          <ac:spMkLst>
            <pc:docMk/>
            <pc:sldMk cId="219342557" sldId="281"/>
            <ac:spMk id="8" creationId="{2313EB74-0757-CC4F-3A06-5334D7CC50F5}"/>
          </ac:spMkLst>
        </pc:spChg>
        <pc:spChg chg="add mod">
          <ac:chgData name="Glen Lasrado" userId="a420e450-eda2-41e4-b6d2-3f1cbcdf3f69" providerId="ADAL" clId="{F4B478AC-F89A-4361-A934-7E32DDADAAF9}" dt="2025-03-12T03:11:15.217" v="56"/>
          <ac:spMkLst>
            <pc:docMk/>
            <pc:sldMk cId="219342557" sldId="281"/>
            <ac:spMk id="9" creationId="{9A493930-18BF-F682-3643-D93EAAFEB62B}"/>
          </ac:spMkLst>
        </pc:spChg>
        <pc:spChg chg="add mod">
          <ac:chgData name="Glen Lasrado" userId="a420e450-eda2-41e4-b6d2-3f1cbcdf3f69" providerId="ADAL" clId="{F4B478AC-F89A-4361-A934-7E32DDADAAF9}" dt="2025-03-12T03:11:19.956" v="57"/>
          <ac:spMkLst>
            <pc:docMk/>
            <pc:sldMk cId="219342557" sldId="281"/>
            <ac:spMk id="10" creationId="{82406755-C013-7F89-46D5-959A6BCB9C43}"/>
          </ac:spMkLst>
        </pc:spChg>
        <pc:spChg chg="add mod">
          <ac:chgData name="Glen Lasrado" userId="a420e450-eda2-41e4-b6d2-3f1cbcdf3f69" providerId="ADAL" clId="{F4B478AC-F89A-4361-A934-7E32DDADAAF9}" dt="2025-03-12T03:11:23.283" v="58"/>
          <ac:spMkLst>
            <pc:docMk/>
            <pc:sldMk cId="219342557" sldId="281"/>
            <ac:spMk id="25" creationId="{C7D8F7C7-A441-F1E2-EDC4-363836F5585E}"/>
          </ac:spMkLst>
        </pc:spChg>
        <pc:spChg chg="add mod">
          <ac:chgData name="Glen Lasrado" userId="a420e450-eda2-41e4-b6d2-3f1cbcdf3f69" providerId="ADAL" clId="{F4B478AC-F89A-4361-A934-7E32DDADAAF9}" dt="2025-03-12T03:11:26.800" v="59"/>
          <ac:spMkLst>
            <pc:docMk/>
            <pc:sldMk cId="219342557" sldId="281"/>
            <ac:spMk id="26" creationId="{7FD779C6-2F63-B29D-BF2E-0081E67E43A1}"/>
          </ac:spMkLst>
        </pc:spChg>
        <pc:spChg chg="add mod">
          <ac:chgData name="Glen Lasrado" userId="a420e450-eda2-41e4-b6d2-3f1cbcdf3f69" providerId="ADAL" clId="{F4B478AC-F89A-4361-A934-7E32DDADAAF9}" dt="2025-03-12T03:11:30.437" v="60"/>
          <ac:spMkLst>
            <pc:docMk/>
            <pc:sldMk cId="219342557" sldId="281"/>
            <ac:spMk id="27" creationId="{03B2411F-436D-0DA8-8E43-C6BE4F7B2D8D}"/>
          </ac:spMkLst>
        </pc:spChg>
        <pc:spChg chg="add mod">
          <ac:chgData name="Glen Lasrado" userId="a420e450-eda2-41e4-b6d2-3f1cbcdf3f69" providerId="ADAL" clId="{F4B478AC-F89A-4361-A934-7E32DDADAAF9}" dt="2025-03-12T03:27:46.629" v="62" actId="571"/>
          <ac:spMkLst>
            <pc:docMk/>
            <pc:sldMk cId="219342557" sldId="281"/>
            <ac:spMk id="30" creationId="{64C92EF3-EA89-E589-661C-705CC490A79F}"/>
          </ac:spMkLst>
        </pc:spChg>
        <pc:spChg chg="add mod">
          <ac:chgData name="Glen Lasrado" userId="a420e450-eda2-41e4-b6d2-3f1cbcdf3f69" providerId="ADAL" clId="{F4B478AC-F89A-4361-A934-7E32DDADAAF9}" dt="2025-03-12T03:27:46.629" v="62" actId="571"/>
          <ac:spMkLst>
            <pc:docMk/>
            <pc:sldMk cId="219342557" sldId="281"/>
            <ac:spMk id="31" creationId="{B6F9FBB3-68E7-067C-94F1-D8182B8B57FE}"/>
          </ac:spMkLst>
        </pc:spChg>
        <pc:spChg chg="add mod">
          <ac:chgData name="Glen Lasrado" userId="a420e450-eda2-41e4-b6d2-3f1cbcdf3f69" providerId="ADAL" clId="{F4B478AC-F89A-4361-A934-7E32DDADAAF9}" dt="2025-03-12T03:27:46.629" v="62" actId="571"/>
          <ac:spMkLst>
            <pc:docMk/>
            <pc:sldMk cId="219342557" sldId="281"/>
            <ac:spMk id="32" creationId="{997B27C3-85F3-5E1F-9A28-F16CE5C46EEF}"/>
          </ac:spMkLst>
        </pc:spChg>
        <pc:spChg chg="add mod">
          <ac:chgData name="Glen Lasrado" userId="a420e450-eda2-41e4-b6d2-3f1cbcdf3f69" providerId="ADAL" clId="{F4B478AC-F89A-4361-A934-7E32DDADAAF9}" dt="2025-03-12T03:27:46.629" v="62" actId="571"/>
          <ac:spMkLst>
            <pc:docMk/>
            <pc:sldMk cId="219342557" sldId="281"/>
            <ac:spMk id="33" creationId="{05548BA2-EA2D-6CDB-796C-CA2FABE08F98}"/>
          </ac:spMkLst>
        </pc:spChg>
        <pc:spChg chg="add mod">
          <ac:chgData name="Glen Lasrado" userId="a420e450-eda2-41e4-b6d2-3f1cbcdf3f69" providerId="ADAL" clId="{F4B478AC-F89A-4361-A934-7E32DDADAAF9}" dt="2025-03-12T03:27:46.629" v="62" actId="571"/>
          <ac:spMkLst>
            <pc:docMk/>
            <pc:sldMk cId="219342557" sldId="281"/>
            <ac:spMk id="35" creationId="{A11562E3-5EF4-CAD6-5FD5-394D8CE8FE00}"/>
          </ac:spMkLst>
        </pc:spChg>
        <pc:spChg chg="add mod">
          <ac:chgData name="Glen Lasrado" userId="a420e450-eda2-41e4-b6d2-3f1cbcdf3f69" providerId="ADAL" clId="{F4B478AC-F89A-4361-A934-7E32DDADAAF9}" dt="2025-03-12T03:27:46.629" v="62" actId="571"/>
          <ac:spMkLst>
            <pc:docMk/>
            <pc:sldMk cId="219342557" sldId="281"/>
            <ac:spMk id="36" creationId="{290F7B6C-82EC-3922-4381-19F43FDDFFA9}"/>
          </ac:spMkLst>
        </pc:spChg>
        <pc:spChg chg="add mod">
          <ac:chgData name="Glen Lasrado" userId="a420e450-eda2-41e4-b6d2-3f1cbcdf3f69" providerId="ADAL" clId="{F4B478AC-F89A-4361-A934-7E32DDADAAF9}" dt="2025-03-12T03:27:46.629" v="62" actId="571"/>
          <ac:spMkLst>
            <pc:docMk/>
            <pc:sldMk cId="219342557" sldId="281"/>
            <ac:spMk id="37" creationId="{6DB008DA-5269-3E6C-567C-EBF0D91713D3}"/>
          </ac:spMkLst>
        </pc:spChg>
        <pc:spChg chg="add mod">
          <ac:chgData name="Glen Lasrado" userId="a420e450-eda2-41e4-b6d2-3f1cbcdf3f69" providerId="ADAL" clId="{F4B478AC-F89A-4361-A934-7E32DDADAAF9}" dt="2025-03-12T03:27:46.629" v="62" actId="571"/>
          <ac:spMkLst>
            <pc:docMk/>
            <pc:sldMk cId="219342557" sldId="281"/>
            <ac:spMk id="38" creationId="{0B06DE41-9885-63D9-654B-3420970F74B5}"/>
          </ac:spMkLst>
        </pc:spChg>
        <pc:spChg chg="add mod">
          <ac:chgData name="Glen Lasrado" userId="a420e450-eda2-41e4-b6d2-3f1cbcdf3f69" providerId="ADAL" clId="{F4B478AC-F89A-4361-A934-7E32DDADAAF9}" dt="2025-03-12T03:27:46.629" v="62" actId="571"/>
          <ac:spMkLst>
            <pc:docMk/>
            <pc:sldMk cId="219342557" sldId="281"/>
            <ac:spMk id="39" creationId="{2AB9844B-A638-CB48-DE10-242BC6DAA4C4}"/>
          </ac:spMkLst>
        </pc:spChg>
        <pc:spChg chg="add mod">
          <ac:chgData name="Glen Lasrado" userId="a420e450-eda2-41e4-b6d2-3f1cbcdf3f69" providerId="ADAL" clId="{F4B478AC-F89A-4361-A934-7E32DDADAAF9}" dt="2025-03-12T03:27:46.629" v="62" actId="571"/>
          <ac:spMkLst>
            <pc:docMk/>
            <pc:sldMk cId="219342557" sldId="281"/>
            <ac:spMk id="40" creationId="{F74D5665-0A51-D3FE-1365-B1C186BD8F81}"/>
          </ac:spMkLst>
        </pc:spChg>
      </pc:sldChg>
      <pc:sldChg chg="addSp modSp add ord setBg">
        <pc:chgData name="Glen Lasrado" userId="a420e450-eda2-41e4-b6d2-3f1cbcdf3f69" providerId="ADAL" clId="{F4B478AC-F89A-4361-A934-7E32DDADAAF9}" dt="2025-03-12T05:29:27.578" v="86"/>
        <pc:sldMkLst>
          <pc:docMk/>
          <pc:sldMk cId="1951395221" sldId="283"/>
        </pc:sldMkLst>
        <pc:spChg chg="add mod">
          <ac:chgData name="Glen Lasrado" userId="a420e450-eda2-41e4-b6d2-3f1cbcdf3f69" providerId="ADAL" clId="{F4B478AC-F89A-4361-A934-7E32DDADAAF9}" dt="2025-03-12T03:42:09.746" v="69" actId="767"/>
          <ac:spMkLst>
            <pc:docMk/>
            <pc:sldMk cId="1951395221" sldId="283"/>
            <ac:spMk id="4" creationId="{8E1601DF-89ED-775C-157E-570690710879}"/>
          </ac:spMkLst>
        </pc:spChg>
        <pc:graphicFrameChg chg="add mod">
          <ac:chgData name="Glen Lasrado" userId="a420e450-eda2-41e4-b6d2-3f1cbcdf3f69" providerId="ADAL" clId="{F4B478AC-F89A-4361-A934-7E32DDADAAF9}" dt="2025-03-12T04:29:37.718" v="72"/>
          <ac:graphicFrameMkLst>
            <pc:docMk/>
            <pc:sldMk cId="1951395221" sldId="283"/>
            <ac:graphicFrameMk id="5" creationId="{02559984-D387-9B60-7D65-977AC86B29BC}"/>
          </ac:graphicFrameMkLst>
        </pc:graphicFrameChg>
        <pc:graphicFrameChg chg="add mod">
          <ac:chgData name="Glen Lasrado" userId="a420e450-eda2-41e4-b6d2-3f1cbcdf3f69" providerId="ADAL" clId="{F4B478AC-F89A-4361-A934-7E32DDADAAF9}" dt="2025-03-12T04:29:37.718" v="72"/>
          <ac:graphicFrameMkLst>
            <pc:docMk/>
            <pc:sldMk cId="1951395221" sldId="283"/>
            <ac:graphicFrameMk id="6" creationId="{6D5DFBAE-0475-88D1-691C-9D5140D4A5E3}"/>
          </ac:graphicFrameMkLst>
        </pc:graphicFrameChg>
        <pc:graphicFrameChg chg="add mod">
          <ac:chgData name="Glen Lasrado" userId="a420e450-eda2-41e4-b6d2-3f1cbcdf3f69" providerId="ADAL" clId="{F4B478AC-F89A-4361-A934-7E32DDADAAF9}" dt="2025-03-12T05:29:27.578" v="86"/>
          <ac:graphicFrameMkLst>
            <pc:docMk/>
            <pc:sldMk cId="1951395221" sldId="283"/>
            <ac:graphicFrameMk id="10" creationId="{6AE0C4FD-D454-CCF2-CAB0-16B330885C85}"/>
          </ac:graphicFrameMkLst>
        </pc:graphicFrameChg>
        <pc:picChg chg="mod">
          <ac:chgData name="Glen Lasrado" userId="a420e450-eda2-41e4-b6d2-3f1cbcdf3f69" providerId="ADAL" clId="{F4B478AC-F89A-4361-A934-7E32DDADAAF9}" dt="2025-03-12T03:40:23.208" v="68"/>
          <ac:picMkLst>
            <pc:docMk/>
            <pc:sldMk cId="1951395221" sldId="283"/>
            <ac:picMk id="3" creationId="{B258D70A-EC8A-0004-E0BF-8931994D54BC}"/>
          </ac:picMkLst>
        </pc:picChg>
        <pc:picChg chg="add mod">
          <ac:chgData name="Glen Lasrado" userId="a420e450-eda2-41e4-b6d2-3f1cbcdf3f69" providerId="ADAL" clId="{F4B478AC-F89A-4361-A934-7E32DDADAAF9}" dt="2025-03-12T04:29:56.360" v="73"/>
          <ac:picMkLst>
            <pc:docMk/>
            <pc:sldMk cId="1951395221" sldId="283"/>
            <ac:picMk id="7" creationId="{52C2B25F-7D9C-6905-E6B2-92F38D1A224A}"/>
          </ac:picMkLst>
        </pc:picChg>
      </pc:sldChg>
      <pc:sldChg chg="modSp">
        <pc:chgData name="Glen Lasrado" userId="a420e450-eda2-41e4-b6d2-3f1cbcdf3f69" providerId="ADAL" clId="{F4B478AC-F89A-4361-A934-7E32DDADAAF9}" dt="2025-03-12T05:13:07.416" v="84"/>
        <pc:sldMkLst>
          <pc:docMk/>
          <pc:sldMk cId="1389941204" sldId="289"/>
        </pc:sldMkLst>
        <pc:graphicFrameChg chg="mod">
          <ac:chgData name="Glen Lasrado" userId="a420e450-eda2-41e4-b6d2-3f1cbcdf3f69" providerId="ADAL" clId="{F4B478AC-F89A-4361-A934-7E32DDADAAF9}" dt="2025-03-12T05:11:18.088" v="79"/>
          <ac:graphicFrameMkLst>
            <pc:docMk/>
            <pc:sldMk cId="1389941204" sldId="289"/>
            <ac:graphicFrameMk id="3" creationId="{866927CB-7B15-F92F-EF9D-9DF56A4AF220}"/>
          </ac:graphicFrameMkLst>
        </pc:graphicFrameChg>
        <pc:graphicFrameChg chg="mod">
          <ac:chgData name="Glen Lasrado" userId="a420e450-eda2-41e4-b6d2-3f1cbcdf3f69" providerId="ADAL" clId="{F4B478AC-F89A-4361-A934-7E32DDADAAF9}" dt="2025-03-12T05:13:07.416" v="84"/>
          <ac:graphicFrameMkLst>
            <pc:docMk/>
            <pc:sldMk cId="1389941204" sldId="289"/>
            <ac:graphicFrameMk id="4" creationId="{06CCBBB7-E14A-9C97-D150-DA40508A084F}"/>
          </ac:graphicFrameMkLst>
        </pc:graphicFrameChg>
      </pc:sldChg>
    </pc:docChg>
  </pc:docChgLst>
  <pc:docChgLst>
    <pc:chgData name="Thu Do" userId="S::tdo472@uoa.auckland.ac.nz::a6f47d09-815f-413f-925a-fedeaf0f6a1c" providerId="AD" clId="Web-{5E591CCD-E283-8409-5496-2CE6E00113C4}"/>
    <pc:docChg chg="modSld">
      <pc:chgData name="Thu Do" userId="S::tdo472@uoa.auckland.ac.nz::a6f47d09-815f-413f-925a-fedeaf0f6a1c" providerId="AD" clId="Web-{5E591CCD-E283-8409-5496-2CE6E00113C4}" dt="2025-03-11T09:52:09.601" v="43"/>
      <pc:docMkLst>
        <pc:docMk/>
      </pc:docMkLst>
      <pc:sldChg chg="addSp delSp modSp">
        <pc:chgData name="Thu Do" userId="S::tdo472@uoa.auckland.ac.nz::a6f47d09-815f-413f-925a-fedeaf0f6a1c" providerId="AD" clId="Web-{5E591CCD-E283-8409-5496-2CE6E00113C4}" dt="2025-03-11T09:52:09.601" v="43"/>
        <pc:sldMkLst>
          <pc:docMk/>
          <pc:sldMk cId="0" sldId="256"/>
        </pc:sldMkLst>
        <pc:spChg chg="del">
          <ac:chgData name="Thu Do" userId="S::tdo472@uoa.auckland.ac.nz::a6f47d09-815f-413f-925a-fedeaf0f6a1c" providerId="AD" clId="Web-{5E591CCD-E283-8409-5496-2CE6E00113C4}" dt="2025-03-11T09:36:58.465" v="10"/>
          <ac:spMkLst>
            <pc:docMk/>
            <pc:sldMk cId="0" sldId="256"/>
            <ac:spMk id="2" creationId="{00000000-0000-0000-0000-000000000000}"/>
          </ac:spMkLst>
        </pc:spChg>
        <pc:spChg chg="mod">
          <ac:chgData name="Thu Do" userId="S::tdo472@uoa.auckland.ac.nz::a6f47d09-815f-413f-925a-fedeaf0f6a1c" providerId="AD" clId="Web-{5E591CCD-E283-8409-5496-2CE6E00113C4}" dt="2025-03-11T09:38:30.735" v="34" actId="14100"/>
          <ac:spMkLst>
            <pc:docMk/>
            <pc:sldMk cId="0" sldId="256"/>
            <ac:spMk id="11" creationId="{00000000-0000-0000-0000-000000000000}"/>
          </ac:spMkLst>
        </pc:spChg>
        <pc:spChg chg="del">
          <ac:chgData name="Thu Do" userId="S::tdo472@uoa.auckland.ac.nz::a6f47d09-815f-413f-925a-fedeaf0f6a1c" providerId="AD" clId="Web-{5E591CCD-E283-8409-5496-2CE6E00113C4}" dt="2025-03-11T09:36:58.465" v="9"/>
          <ac:spMkLst>
            <pc:docMk/>
            <pc:sldMk cId="0" sldId="256"/>
            <ac:spMk id="13" creationId="{00000000-0000-0000-0000-000000000000}"/>
          </ac:spMkLst>
        </pc:spChg>
        <pc:spChg chg="mod">
          <ac:chgData name="Thu Do" userId="S::tdo472@uoa.auckland.ac.nz::a6f47d09-815f-413f-925a-fedeaf0f6a1c" providerId="AD" clId="Web-{5E591CCD-E283-8409-5496-2CE6E00113C4}" dt="2025-03-11T09:52:06.101" v="42" actId="20577"/>
          <ac:spMkLst>
            <pc:docMk/>
            <pc:sldMk cId="0" sldId="256"/>
            <ac:spMk id="17" creationId="{00000000-0000-0000-0000-000000000000}"/>
          </ac:spMkLst>
        </pc:spChg>
        <pc:spChg chg="del">
          <ac:chgData name="Thu Do" userId="S::tdo472@uoa.auckland.ac.nz::a6f47d09-815f-413f-925a-fedeaf0f6a1c" providerId="AD" clId="Web-{5E591CCD-E283-8409-5496-2CE6E00113C4}" dt="2025-03-11T09:35:59.588" v="2"/>
          <ac:spMkLst>
            <pc:docMk/>
            <pc:sldMk cId="0" sldId="256"/>
            <ac:spMk id="18" creationId="{00000000-0000-0000-0000-000000000000}"/>
          </ac:spMkLst>
        </pc:spChg>
        <pc:spChg chg="del">
          <ac:chgData name="Thu Do" userId="S::tdo472@uoa.auckland.ac.nz::a6f47d09-815f-413f-925a-fedeaf0f6a1c" providerId="AD" clId="Web-{5E591CCD-E283-8409-5496-2CE6E00113C4}" dt="2025-03-11T09:52:09.601" v="43"/>
          <ac:spMkLst>
            <pc:docMk/>
            <pc:sldMk cId="0" sldId="256"/>
            <ac:spMk id="20" creationId="{00000000-0000-0000-0000-000000000000}"/>
          </ac:spMkLst>
        </pc:spChg>
        <pc:spChg chg="add mod">
          <ac:chgData name="Thu Do" userId="S::tdo472@uoa.auckland.ac.nz::a6f47d09-815f-413f-925a-fedeaf0f6a1c" providerId="AD" clId="Web-{5E591CCD-E283-8409-5496-2CE6E00113C4}" dt="2025-03-11T09:38:24.344" v="33" actId="1076"/>
          <ac:spMkLst>
            <pc:docMk/>
            <pc:sldMk cId="0" sldId="256"/>
            <ac:spMk id="21" creationId="{55F37A4A-9DA9-8C45-6528-2C3F96775857}"/>
          </ac:spMkLst>
        </pc:spChg>
        <pc:grpChg chg="mod">
          <ac:chgData name="Thu Do" userId="S::tdo472@uoa.auckland.ac.nz::a6f47d09-815f-413f-925a-fedeaf0f6a1c" providerId="AD" clId="Web-{5E591CCD-E283-8409-5496-2CE6E00113C4}" dt="2025-03-11T09:35:51.525" v="1" actId="1076"/>
          <ac:grpSpMkLst>
            <pc:docMk/>
            <pc:sldMk cId="0" sldId="256"/>
            <ac:grpSpMk id="6" creationId="{00000000-0000-0000-0000-000000000000}"/>
          </ac:grpSpMkLst>
        </pc:grpChg>
      </pc:sldChg>
      <pc:sldChg chg="addSp delSp modSp">
        <pc:chgData name="Thu Do" userId="S::tdo472@uoa.auckland.ac.nz::a6f47d09-815f-413f-925a-fedeaf0f6a1c" providerId="AD" clId="Web-{5E591CCD-E283-8409-5496-2CE6E00113C4}" dt="2025-03-11T09:36:38.886" v="8"/>
        <pc:sldMkLst>
          <pc:docMk/>
          <pc:sldMk cId="0" sldId="258"/>
        </pc:sldMkLst>
        <pc:spChg chg="del mod">
          <ac:chgData name="Thu Do" userId="S::tdo472@uoa.auckland.ac.nz::a6f47d09-815f-413f-925a-fedeaf0f6a1c" providerId="AD" clId="Web-{5E591CCD-E283-8409-5496-2CE6E00113C4}" dt="2025-03-11T09:36:38.886" v="8"/>
          <ac:spMkLst>
            <pc:docMk/>
            <pc:sldMk cId="0" sldId="258"/>
            <ac:spMk id="18" creationId="{00000000-0000-0000-0000-000000000000}"/>
          </ac:spMkLst>
        </pc:spChg>
        <pc:spChg chg="add del">
          <ac:chgData name="Thu Do" userId="S::tdo472@uoa.auckland.ac.nz::a6f47d09-815f-413f-925a-fedeaf0f6a1c" providerId="AD" clId="Web-{5E591CCD-E283-8409-5496-2CE6E00113C4}" dt="2025-03-11T09:36:32.777" v="6"/>
          <ac:spMkLst>
            <pc:docMk/>
            <pc:sldMk cId="0" sldId="258"/>
            <ac:spMk id="19" creationId="{ED817E17-676D-8DC8-2D7A-CC12CCC1DB0E}"/>
          </ac:spMkLst>
        </pc:spChg>
        <pc:grpChg chg="del">
          <ac:chgData name="Thu Do" userId="S::tdo472@uoa.auckland.ac.nz::a6f47d09-815f-413f-925a-fedeaf0f6a1c" providerId="AD" clId="Web-{5E591CCD-E283-8409-5496-2CE6E00113C4}" dt="2025-03-11T09:36:06.619" v="3"/>
          <ac:grpSpMkLst>
            <pc:docMk/>
            <pc:sldMk cId="0" sldId="258"/>
            <ac:grpSpMk id="9" creationId="{00000000-0000-0000-0000-000000000000}"/>
          </ac:grpSpMkLst>
        </pc:grpChg>
      </pc:sldChg>
    </pc:docChg>
  </pc:docChgLst>
  <pc:docChgLst>
    <pc:chgData name="Thu Do" userId="a6f47d09-815f-413f-925a-fedeaf0f6a1c" providerId="ADAL" clId="{CC292ADF-CEB8-412D-A54B-2EB4D5B79DC1}"/>
    <pc:docChg chg="undo custSel addSld delSld modSld sldOrd">
      <pc:chgData name="Thu Do" userId="a6f47d09-815f-413f-925a-fedeaf0f6a1c" providerId="ADAL" clId="{CC292ADF-CEB8-412D-A54B-2EB4D5B79DC1}" dt="2025-03-12T10:32:28.810" v="6632" actId="20577"/>
      <pc:docMkLst>
        <pc:docMk/>
      </pc:docMkLst>
      <pc:sldChg chg="modSp mod">
        <pc:chgData name="Thu Do" userId="a6f47d09-815f-413f-925a-fedeaf0f6a1c" providerId="ADAL" clId="{CC292ADF-CEB8-412D-A54B-2EB4D5B79DC1}" dt="2025-03-12T03:05:36.174" v="1658"/>
        <pc:sldMkLst>
          <pc:docMk/>
          <pc:sldMk cId="0" sldId="256"/>
        </pc:sldMkLst>
        <pc:spChg chg="mod">
          <ac:chgData name="Thu Do" userId="a6f47d09-815f-413f-925a-fedeaf0f6a1c" providerId="ADAL" clId="{CC292ADF-CEB8-412D-A54B-2EB4D5B79DC1}" dt="2025-03-12T03:01:03.539" v="1602" actId="1076"/>
          <ac:spMkLst>
            <pc:docMk/>
            <pc:sldMk cId="0" sldId="256"/>
            <ac:spMk id="12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3:05:36.174" v="1658"/>
          <ac:spMkLst>
            <pc:docMk/>
            <pc:sldMk cId="0" sldId="256"/>
            <ac:spMk id="17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3:05:20.299" v="1651"/>
          <ac:spMkLst>
            <pc:docMk/>
            <pc:sldMk cId="0" sldId="256"/>
            <ac:spMk id="21" creationId="{55F37A4A-9DA9-8C45-6528-2C3F96775857}"/>
          </ac:spMkLst>
        </pc:spChg>
        <pc:grpChg chg="mod">
          <ac:chgData name="Thu Do" userId="a6f47d09-815f-413f-925a-fedeaf0f6a1c" providerId="ADAL" clId="{CC292ADF-CEB8-412D-A54B-2EB4D5B79DC1}" dt="2025-03-12T03:01:12.947" v="1603" actId="1076"/>
          <ac:grpSpMkLst>
            <pc:docMk/>
            <pc:sldMk cId="0" sldId="256"/>
            <ac:grpSpMk id="9" creationId="{00000000-0000-0000-0000-000000000000}"/>
          </ac:grpSpMkLst>
        </pc:grpChg>
      </pc:sldChg>
      <pc:sldChg chg="modSp del mod">
        <pc:chgData name="Thu Do" userId="a6f47d09-815f-413f-925a-fedeaf0f6a1c" providerId="ADAL" clId="{CC292ADF-CEB8-412D-A54B-2EB4D5B79DC1}" dt="2025-03-12T02:53:25.191" v="1499" actId="47"/>
        <pc:sldMkLst>
          <pc:docMk/>
          <pc:sldMk cId="0" sldId="257"/>
        </pc:sldMkLst>
        <pc:spChg chg="mod">
          <ac:chgData name="Thu Do" userId="a6f47d09-815f-413f-925a-fedeaf0f6a1c" providerId="ADAL" clId="{CC292ADF-CEB8-412D-A54B-2EB4D5B79DC1}" dt="2025-03-12T01:33:16.032" v="616"/>
          <ac:spMkLst>
            <pc:docMk/>
            <pc:sldMk cId="0" sldId="257"/>
            <ac:spMk id="2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2:53:14.514" v="1497" actId="6549"/>
          <ac:spMkLst>
            <pc:docMk/>
            <pc:sldMk cId="0" sldId="257"/>
            <ac:spMk id="21" creationId="{5BF85690-9D75-9303-713E-C43AA92B9E8B}"/>
          </ac:spMkLst>
        </pc:spChg>
      </pc:sldChg>
      <pc:sldChg chg="addSp delSp modSp mod ord">
        <pc:chgData name="Thu Do" userId="a6f47d09-815f-413f-925a-fedeaf0f6a1c" providerId="ADAL" clId="{CC292ADF-CEB8-412D-A54B-2EB4D5B79DC1}" dt="2025-03-12T10:26:12.690" v="6576" actId="1035"/>
        <pc:sldMkLst>
          <pc:docMk/>
          <pc:sldMk cId="0" sldId="258"/>
        </pc:sldMkLst>
        <pc:spChg chg="mod">
          <ac:chgData name="Thu Do" userId="a6f47d09-815f-413f-925a-fedeaf0f6a1c" providerId="ADAL" clId="{CC292ADF-CEB8-412D-A54B-2EB4D5B79DC1}" dt="2025-03-11T22:42:40.320" v="157" actId="1076"/>
          <ac:spMkLst>
            <pc:docMk/>
            <pc:sldMk cId="0" sldId="258"/>
            <ac:spMk id="2" creationId="{00000000-0000-0000-0000-000000000000}"/>
          </ac:spMkLst>
        </pc:spChg>
        <pc:spChg chg="add mod topLvl">
          <ac:chgData name="Thu Do" userId="a6f47d09-815f-413f-925a-fedeaf0f6a1c" providerId="ADAL" clId="{CC292ADF-CEB8-412D-A54B-2EB4D5B79DC1}" dt="2025-03-12T10:25:47.937" v="6562" actId="20577"/>
          <ac:spMkLst>
            <pc:docMk/>
            <pc:sldMk cId="0" sldId="258"/>
            <ac:spMk id="9" creationId="{8DE91721-FB58-466A-E504-E929803D118E}"/>
          </ac:spMkLst>
        </pc:spChg>
        <pc:spChg chg="add mod topLvl">
          <ac:chgData name="Thu Do" userId="a6f47d09-815f-413f-925a-fedeaf0f6a1c" providerId="ADAL" clId="{CC292ADF-CEB8-412D-A54B-2EB4D5B79DC1}" dt="2025-03-12T03:01:32.655" v="1605" actId="113"/>
          <ac:spMkLst>
            <pc:docMk/>
            <pc:sldMk cId="0" sldId="258"/>
            <ac:spMk id="18" creationId="{EC30141C-790F-16B8-D2C6-07A9E9133931}"/>
          </ac:spMkLst>
        </pc:spChg>
        <pc:spChg chg="add mod topLvl">
          <ac:chgData name="Thu Do" userId="a6f47d09-815f-413f-925a-fedeaf0f6a1c" providerId="ADAL" clId="{CC292ADF-CEB8-412D-A54B-2EB4D5B79DC1}" dt="2025-03-12T04:11:21.287" v="2175" actId="20577"/>
          <ac:spMkLst>
            <pc:docMk/>
            <pc:sldMk cId="0" sldId="258"/>
            <ac:spMk id="19" creationId="{6C126297-61FA-2AFC-4AF8-448857AF3EFA}"/>
          </ac:spMkLst>
        </pc:spChg>
        <pc:spChg chg="add mod topLvl">
          <ac:chgData name="Thu Do" userId="a6f47d09-815f-413f-925a-fedeaf0f6a1c" providerId="ADAL" clId="{CC292ADF-CEB8-412D-A54B-2EB4D5B79DC1}" dt="2025-03-12T10:25:00.562" v="6535" actId="6549"/>
          <ac:spMkLst>
            <pc:docMk/>
            <pc:sldMk cId="0" sldId="258"/>
            <ac:spMk id="20" creationId="{8B04F186-0E8F-7876-F9F0-25FE18D4D4E2}"/>
          </ac:spMkLst>
        </pc:spChg>
        <pc:spChg chg="add mod topLvl">
          <ac:chgData name="Thu Do" userId="a6f47d09-815f-413f-925a-fedeaf0f6a1c" providerId="ADAL" clId="{CC292ADF-CEB8-412D-A54B-2EB4D5B79DC1}" dt="2025-03-12T03:01:32.655" v="1605" actId="113"/>
          <ac:spMkLst>
            <pc:docMk/>
            <pc:sldMk cId="0" sldId="258"/>
            <ac:spMk id="21" creationId="{D1044B4F-1413-A5A0-B410-3173A1F1DB27}"/>
          </ac:spMkLst>
        </pc:spChg>
        <pc:spChg chg="del">
          <ac:chgData name="Thu Do" userId="a6f47d09-815f-413f-925a-fedeaf0f6a1c" providerId="ADAL" clId="{CC292ADF-CEB8-412D-A54B-2EB4D5B79DC1}" dt="2025-03-12T00:13:12.679" v="209" actId="478"/>
          <ac:spMkLst>
            <pc:docMk/>
            <pc:sldMk cId="0" sldId="258"/>
            <ac:spMk id="23" creationId="{699D4AAE-D05E-F90F-D0A9-633BED710A3A}"/>
          </ac:spMkLst>
        </pc:spChg>
        <pc:spChg chg="del">
          <ac:chgData name="Thu Do" userId="a6f47d09-815f-413f-925a-fedeaf0f6a1c" providerId="ADAL" clId="{CC292ADF-CEB8-412D-A54B-2EB4D5B79DC1}" dt="2025-03-12T00:13:12.679" v="209" actId="478"/>
          <ac:spMkLst>
            <pc:docMk/>
            <pc:sldMk cId="0" sldId="258"/>
            <ac:spMk id="28" creationId="{7F548C3F-43B5-3CD9-1BE0-AB78D7E24434}"/>
          </ac:spMkLst>
        </pc:spChg>
        <pc:spChg chg="del">
          <ac:chgData name="Thu Do" userId="a6f47d09-815f-413f-925a-fedeaf0f6a1c" providerId="ADAL" clId="{CC292ADF-CEB8-412D-A54B-2EB4D5B79DC1}" dt="2025-03-12T00:13:12.679" v="209" actId="478"/>
          <ac:spMkLst>
            <pc:docMk/>
            <pc:sldMk cId="0" sldId="258"/>
            <ac:spMk id="29" creationId="{4F5F3E11-2B90-727A-8E49-FDA4FB079F76}"/>
          </ac:spMkLst>
        </pc:spChg>
        <pc:spChg chg="del">
          <ac:chgData name="Thu Do" userId="a6f47d09-815f-413f-925a-fedeaf0f6a1c" providerId="ADAL" clId="{CC292ADF-CEB8-412D-A54B-2EB4D5B79DC1}" dt="2025-03-12T00:13:12.679" v="209" actId="478"/>
          <ac:spMkLst>
            <pc:docMk/>
            <pc:sldMk cId="0" sldId="258"/>
            <ac:spMk id="30" creationId="{7E316950-1A69-AD69-1531-509B166A8ACA}"/>
          </ac:spMkLst>
        </pc:spChg>
        <pc:spChg chg="del">
          <ac:chgData name="Thu Do" userId="a6f47d09-815f-413f-925a-fedeaf0f6a1c" providerId="ADAL" clId="{CC292ADF-CEB8-412D-A54B-2EB4D5B79DC1}" dt="2025-03-12T00:13:12.679" v="209" actId="478"/>
          <ac:spMkLst>
            <pc:docMk/>
            <pc:sldMk cId="0" sldId="258"/>
            <ac:spMk id="31" creationId="{9C3C058D-5694-DC2C-6E88-540B6C8189EB}"/>
          </ac:spMkLst>
        </pc:spChg>
        <pc:spChg chg="del mod">
          <ac:chgData name="Thu Do" userId="a6f47d09-815f-413f-925a-fedeaf0f6a1c" providerId="ADAL" clId="{CC292ADF-CEB8-412D-A54B-2EB4D5B79DC1}" dt="2025-03-12T00:14:43.417" v="223" actId="478"/>
          <ac:spMkLst>
            <pc:docMk/>
            <pc:sldMk cId="0" sldId="258"/>
            <ac:spMk id="32" creationId="{27E621EE-B1D7-0D37-1E41-989B346DBD44}"/>
          </ac:spMkLst>
        </pc:spChg>
        <pc:spChg chg="mod">
          <ac:chgData name="Thu Do" userId="a6f47d09-815f-413f-925a-fedeaf0f6a1c" providerId="ADAL" clId="{CC292ADF-CEB8-412D-A54B-2EB4D5B79DC1}" dt="2025-03-12T00:32:26.390" v="477" actId="20577"/>
          <ac:spMkLst>
            <pc:docMk/>
            <pc:sldMk cId="0" sldId="258"/>
            <ac:spMk id="34" creationId="{653928E0-8C22-103C-CBD2-C63F70B36EBA}"/>
          </ac:spMkLst>
        </pc:spChg>
        <pc:spChg chg="del">
          <ac:chgData name="Thu Do" userId="a6f47d09-815f-413f-925a-fedeaf0f6a1c" providerId="ADAL" clId="{CC292ADF-CEB8-412D-A54B-2EB4D5B79DC1}" dt="2025-03-12T00:14:02.536" v="211" actId="478"/>
          <ac:spMkLst>
            <pc:docMk/>
            <pc:sldMk cId="0" sldId="258"/>
            <ac:spMk id="35" creationId="{AA2C0411-9F88-32D1-A195-67570C2CB28A}"/>
          </ac:spMkLst>
        </pc:spChg>
        <pc:spChg chg="del">
          <ac:chgData name="Thu Do" userId="a6f47d09-815f-413f-925a-fedeaf0f6a1c" providerId="ADAL" clId="{CC292ADF-CEB8-412D-A54B-2EB4D5B79DC1}" dt="2025-03-12T00:14:02.536" v="211" actId="478"/>
          <ac:spMkLst>
            <pc:docMk/>
            <pc:sldMk cId="0" sldId="258"/>
            <ac:spMk id="36" creationId="{7DEEBB62-E184-4EAB-AEDC-5027CF3992FE}"/>
          </ac:spMkLst>
        </pc:spChg>
        <pc:spChg chg="del">
          <ac:chgData name="Thu Do" userId="a6f47d09-815f-413f-925a-fedeaf0f6a1c" providerId="ADAL" clId="{CC292ADF-CEB8-412D-A54B-2EB4D5B79DC1}" dt="2025-03-12T00:14:02.536" v="211" actId="478"/>
          <ac:spMkLst>
            <pc:docMk/>
            <pc:sldMk cId="0" sldId="258"/>
            <ac:spMk id="37" creationId="{C63B7568-8BBE-D12E-27D6-0DC23E40AEE8}"/>
          </ac:spMkLst>
        </pc:spChg>
        <pc:spChg chg="mod">
          <ac:chgData name="Thu Do" userId="a6f47d09-815f-413f-925a-fedeaf0f6a1c" providerId="ADAL" clId="{CC292ADF-CEB8-412D-A54B-2EB4D5B79DC1}" dt="2025-03-12T00:31:39.710" v="454" actId="1076"/>
          <ac:spMkLst>
            <pc:docMk/>
            <pc:sldMk cId="0" sldId="258"/>
            <ac:spMk id="38" creationId="{1A395910-F0C3-6F27-E61C-7ACD6E084B5A}"/>
          </ac:spMkLst>
        </pc:spChg>
        <pc:spChg chg="del">
          <ac:chgData name="Thu Do" userId="a6f47d09-815f-413f-925a-fedeaf0f6a1c" providerId="ADAL" clId="{CC292ADF-CEB8-412D-A54B-2EB4D5B79DC1}" dt="2025-03-12T00:14:15.865" v="214" actId="478"/>
          <ac:spMkLst>
            <pc:docMk/>
            <pc:sldMk cId="0" sldId="258"/>
            <ac:spMk id="40" creationId="{1AD5B2B2-D4EA-E5DE-207C-DBDF7063B6CE}"/>
          </ac:spMkLst>
        </pc:spChg>
        <pc:spChg chg="mod">
          <ac:chgData name="Thu Do" userId="a6f47d09-815f-413f-925a-fedeaf0f6a1c" providerId="ADAL" clId="{CC292ADF-CEB8-412D-A54B-2EB4D5B79DC1}" dt="2025-03-12T03:01:40.326" v="1606" actId="113"/>
          <ac:spMkLst>
            <pc:docMk/>
            <pc:sldMk cId="0" sldId="258"/>
            <ac:spMk id="41" creationId="{B3EF60AA-49BD-F576-7295-420E9E540A9C}"/>
          </ac:spMkLst>
        </pc:spChg>
        <pc:spChg chg="del">
          <ac:chgData name="Thu Do" userId="a6f47d09-815f-413f-925a-fedeaf0f6a1c" providerId="ADAL" clId="{CC292ADF-CEB8-412D-A54B-2EB4D5B79DC1}" dt="2025-03-12T00:13:12.679" v="209" actId="478"/>
          <ac:spMkLst>
            <pc:docMk/>
            <pc:sldMk cId="0" sldId="258"/>
            <ac:spMk id="42" creationId="{D3FD0FF6-3984-D782-B075-EC4BDE8E7A54}"/>
          </ac:spMkLst>
        </pc:spChg>
        <pc:spChg chg="mod">
          <ac:chgData name="Thu Do" userId="a6f47d09-815f-413f-925a-fedeaf0f6a1c" providerId="ADAL" clId="{CC292ADF-CEB8-412D-A54B-2EB4D5B79DC1}" dt="2025-03-12T00:29:56.913" v="436" actId="208"/>
          <ac:spMkLst>
            <pc:docMk/>
            <pc:sldMk cId="0" sldId="258"/>
            <ac:spMk id="43" creationId="{2B6CBEEA-E26B-18BC-83BA-9EF8658F442D}"/>
          </ac:spMkLst>
        </pc:spChg>
        <pc:spChg chg="mod">
          <ac:chgData name="Thu Do" userId="a6f47d09-815f-413f-925a-fedeaf0f6a1c" providerId="ADAL" clId="{CC292ADF-CEB8-412D-A54B-2EB4D5B79DC1}" dt="2025-03-12T00:29:56.913" v="436" actId="208"/>
          <ac:spMkLst>
            <pc:docMk/>
            <pc:sldMk cId="0" sldId="258"/>
            <ac:spMk id="44" creationId="{6F2E8F76-2173-86A1-1F61-EAFD9AD0D2A5}"/>
          </ac:spMkLst>
        </pc:spChg>
        <pc:spChg chg="mod">
          <ac:chgData name="Thu Do" userId="a6f47d09-815f-413f-925a-fedeaf0f6a1c" providerId="ADAL" clId="{CC292ADF-CEB8-412D-A54B-2EB4D5B79DC1}" dt="2025-03-12T10:25:22.401" v="6541" actId="20577"/>
          <ac:spMkLst>
            <pc:docMk/>
            <pc:sldMk cId="0" sldId="258"/>
            <ac:spMk id="45" creationId="{77640F39-9415-E4BC-8ED0-DE30B83DCA75}"/>
          </ac:spMkLst>
        </pc:spChg>
        <pc:spChg chg="del">
          <ac:chgData name="Thu Do" userId="a6f47d09-815f-413f-925a-fedeaf0f6a1c" providerId="ADAL" clId="{CC292ADF-CEB8-412D-A54B-2EB4D5B79DC1}" dt="2025-03-12T00:14:58.089" v="231" actId="478"/>
          <ac:spMkLst>
            <pc:docMk/>
            <pc:sldMk cId="0" sldId="258"/>
            <ac:spMk id="46" creationId="{095E7F7C-94B2-04AD-38FC-F8F4BF017C40}"/>
          </ac:spMkLst>
        </pc:spChg>
        <pc:spChg chg="mod">
          <ac:chgData name="Thu Do" userId="a6f47d09-815f-413f-925a-fedeaf0f6a1c" providerId="ADAL" clId="{CC292ADF-CEB8-412D-A54B-2EB4D5B79DC1}" dt="2025-03-12T10:25:39.952" v="6549" actId="1038"/>
          <ac:spMkLst>
            <pc:docMk/>
            <pc:sldMk cId="0" sldId="258"/>
            <ac:spMk id="47" creationId="{30AA4FDB-1E9E-4454-2FB1-F74D499BD66D}"/>
          </ac:spMkLst>
        </pc:spChg>
        <pc:spChg chg="add mod">
          <ac:chgData name="Thu Do" userId="a6f47d09-815f-413f-925a-fedeaf0f6a1c" providerId="ADAL" clId="{CC292ADF-CEB8-412D-A54B-2EB4D5B79DC1}" dt="2025-03-12T03:01:42.438" v="1607" actId="113"/>
          <ac:spMkLst>
            <pc:docMk/>
            <pc:sldMk cId="0" sldId="258"/>
            <ac:spMk id="85" creationId="{38FD06DD-2B3A-5198-63DB-A39003BBE8A5}"/>
          </ac:spMkLst>
        </pc:spChg>
        <pc:spChg chg="add mod">
          <ac:chgData name="Thu Do" userId="a6f47d09-815f-413f-925a-fedeaf0f6a1c" providerId="ADAL" clId="{CC292ADF-CEB8-412D-A54B-2EB4D5B79DC1}" dt="2025-03-12T10:26:12.690" v="6576" actId="1035"/>
          <ac:spMkLst>
            <pc:docMk/>
            <pc:sldMk cId="0" sldId="258"/>
            <ac:spMk id="86" creationId="{AF958EF2-9AB9-26B0-12D2-963894E184D6}"/>
          </ac:spMkLst>
        </pc:spChg>
        <pc:spChg chg="add mod">
          <ac:chgData name="Thu Do" userId="a6f47d09-815f-413f-925a-fedeaf0f6a1c" providerId="ADAL" clId="{CC292ADF-CEB8-412D-A54B-2EB4D5B79DC1}" dt="2025-03-12T00:31:39.710" v="454" actId="1076"/>
          <ac:spMkLst>
            <pc:docMk/>
            <pc:sldMk cId="0" sldId="258"/>
            <ac:spMk id="90" creationId="{3651ACBA-5728-68E5-48F1-21FEB101270B}"/>
          </ac:spMkLst>
        </pc:spChg>
        <pc:spChg chg="add del mod">
          <ac:chgData name="Thu Do" userId="a6f47d09-815f-413f-925a-fedeaf0f6a1c" providerId="ADAL" clId="{CC292ADF-CEB8-412D-A54B-2EB4D5B79DC1}" dt="2025-03-12T00:29:30.066" v="435" actId="478"/>
          <ac:spMkLst>
            <pc:docMk/>
            <pc:sldMk cId="0" sldId="258"/>
            <ac:spMk id="96" creationId="{485720B0-D6B3-7600-4D54-F4C5AA89C24C}"/>
          </ac:spMkLst>
        </pc:spChg>
        <pc:spChg chg="add del mod">
          <ac:chgData name="Thu Do" userId="a6f47d09-815f-413f-925a-fedeaf0f6a1c" providerId="ADAL" clId="{CC292ADF-CEB8-412D-A54B-2EB4D5B79DC1}" dt="2025-03-12T01:13:33.447" v="590" actId="478"/>
          <ac:spMkLst>
            <pc:docMk/>
            <pc:sldMk cId="0" sldId="258"/>
            <ac:spMk id="97" creationId="{6B611DA4-0096-77BC-3B4E-5D0DC1554D4C}"/>
          </ac:spMkLst>
        </pc:spChg>
        <pc:spChg chg="add del mod">
          <ac:chgData name="Thu Do" userId="a6f47d09-815f-413f-925a-fedeaf0f6a1c" providerId="ADAL" clId="{CC292ADF-CEB8-412D-A54B-2EB4D5B79DC1}" dt="2025-03-12T01:43:59.076" v="749" actId="478"/>
          <ac:spMkLst>
            <pc:docMk/>
            <pc:sldMk cId="0" sldId="258"/>
            <ac:spMk id="98" creationId="{1500E866-C684-910F-899A-AAD653C54898}"/>
          </ac:spMkLst>
        </pc:spChg>
        <pc:spChg chg="add mod ord">
          <ac:chgData name="Thu Do" userId="a6f47d09-815f-413f-925a-fedeaf0f6a1c" providerId="ADAL" clId="{CC292ADF-CEB8-412D-A54B-2EB4D5B79DC1}" dt="2025-03-12T10:25:13.303" v="6539" actId="1076"/>
          <ac:spMkLst>
            <pc:docMk/>
            <pc:sldMk cId="0" sldId="258"/>
            <ac:spMk id="100" creationId="{99DDCC32-825F-65AC-3334-EF60FFF7F4AF}"/>
          </ac:spMkLst>
        </pc:spChg>
        <pc:grpChg chg="mod">
          <ac:chgData name="Thu Do" userId="a6f47d09-815f-413f-925a-fedeaf0f6a1c" providerId="ADAL" clId="{CC292ADF-CEB8-412D-A54B-2EB4D5B79DC1}" dt="2025-03-11T22:44:46.312" v="170" actId="1076"/>
          <ac:grpSpMkLst>
            <pc:docMk/>
            <pc:sldMk cId="0" sldId="258"/>
            <ac:grpSpMk id="3" creationId="{00000000-0000-0000-0000-000000000000}"/>
          </ac:grpSpMkLst>
        </pc:grpChg>
        <pc:grpChg chg="mod">
          <ac:chgData name="Thu Do" userId="a6f47d09-815f-413f-925a-fedeaf0f6a1c" providerId="ADAL" clId="{CC292ADF-CEB8-412D-A54B-2EB4D5B79DC1}" dt="2025-03-11T22:44:46.312" v="170" actId="1076"/>
          <ac:grpSpMkLst>
            <pc:docMk/>
            <pc:sldMk cId="0" sldId="258"/>
            <ac:grpSpMk id="6" creationId="{00000000-0000-0000-0000-000000000000}"/>
          </ac:grpSpMkLst>
        </pc:grpChg>
        <pc:grpChg chg="mod">
          <ac:chgData name="Thu Do" userId="a6f47d09-815f-413f-925a-fedeaf0f6a1c" providerId="ADAL" clId="{CC292ADF-CEB8-412D-A54B-2EB4D5B79DC1}" dt="2025-03-11T22:44:22.700" v="166" actId="1076"/>
          <ac:grpSpMkLst>
            <pc:docMk/>
            <pc:sldMk cId="0" sldId="258"/>
            <ac:grpSpMk id="11" creationId="{00000000-0000-0000-0000-000000000000}"/>
          </ac:grpSpMkLst>
        </pc:grpChg>
        <pc:grpChg chg="add mod">
          <ac:chgData name="Thu Do" userId="a6f47d09-815f-413f-925a-fedeaf0f6a1c" providerId="ADAL" clId="{CC292ADF-CEB8-412D-A54B-2EB4D5B79DC1}" dt="2025-03-12T00:15:08.616" v="234" actId="1076"/>
          <ac:grpSpMkLst>
            <pc:docMk/>
            <pc:sldMk cId="0" sldId="258"/>
            <ac:grpSpMk id="22" creationId="{02F454A5-937B-D917-52C6-02B03C2C5CF7}"/>
          </ac:grpSpMkLst>
        </pc:grpChg>
        <pc:grpChg chg="add del mod">
          <ac:chgData name="Thu Do" userId="a6f47d09-815f-413f-925a-fedeaf0f6a1c" providerId="ADAL" clId="{CC292ADF-CEB8-412D-A54B-2EB4D5B79DC1}" dt="2025-03-11T22:44:13.556" v="161" actId="165"/>
          <ac:grpSpMkLst>
            <pc:docMk/>
            <pc:sldMk cId="0" sldId="258"/>
            <ac:grpSpMk id="22" creationId="{76A79845-6F98-390A-FDD3-1DB430A3AE1B}"/>
          </ac:grpSpMkLst>
        </pc:grpChg>
        <pc:picChg chg="add mod">
          <ac:chgData name="Thu Do" userId="a6f47d09-815f-413f-925a-fedeaf0f6a1c" providerId="ADAL" clId="{CC292ADF-CEB8-412D-A54B-2EB4D5B79DC1}" dt="2025-03-11T22:45:39.625" v="179" actId="1076"/>
          <ac:picMkLst>
            <pc:docMk/>
            <pc:sldMk cId="0" sldId="258"/>
            <ac:picMk id="10" creationId="{9FC92C5C-91C6-A235-AE05-0A84D04348B6}"/>
          </ac:picMkLst>
        </pc:picChg>
        <pc:picChg chg="add del mod">
          <ac:chgData name="Thu Do" userId="a6f47d09-815f-413f-925a-fedeaf0f6a1c" providerId="ADAL" clId="{CC292ADF-CEB8-412D-A54B-2EB4D5B79DC1}" dt="2025-03-12T04:07:25.459" v="1982" actId="21"/>
          <ac:picMkLst>
            <pc:docMk/>
            <pc:sldMk cId="0" sldId="258"/>
            <ac:picMk id="99" creationId="{5BCEAD4D-664D-2A40-AEE4-9F709D42AE77}"/>
          </ac:picMkLst>
        </pc:picChg>
        <pc:cxnChg chg="add del mod">
          <ac:chgData name="Thu Do" userId="a6f47d09-815f-413f-925a-fedeaf0f6a1c" providerId="ADAL" clId="{CC292ADF-CEB8-412D-A54B-2EB4D5B79DC1}" dt="2025-03-12T00:16:36.025" v="250" actId="478"/>
          <ac:cxnSpMkLst>
            <pc:docMk/>
            <pc:sldMk cId="0" sldId="258"/>
            <ac:cxnSpMk id="25" creationId="{350C6AB3-DE29-FAB9-2818-C36AE5C027A6}"/>
          </ac:cxnSpMkLst>
        </pc:cxnChg>
        <pc:cxnChg chg="add mod">
          <ac:chgData name="Thu Do" userId="a6f47d09-815f-413f-925a-fedeaf0f6a1c" providerId="ADAL" clId="{CC292ADF-CEB8-412D-A54B-2EB4D5B79DC1}" dt="2025-03-12T00:17:32.593" v="263" actId="13822"/>
          <ac:cxnSpMkLst>
            <pc:docMk/>
            <pc:sldMk cId="0" sldId="258"/>
            <ac:cxnSpMk id="27" creationId="{04D9BD94-C8B0-775E-DF75-91DF4DA25135}"/>
          </ac:cxnSpMkLst>
        </pc:cxnChg>
        <pc:cxnChg chg="add mod">
          <ac:chgData name="Thu Do" userId="a6f47d09-815f-413f-925a-fedeaf0f6a1c" providerId="ADAL" clId="{CC292ADF-CEB8-412D-A54B-2EB4D5B79DC1}" dt="2025-03-12T00:17:34.465" v="264" actId="13822"/>
          <ac:cxnSpMkLst>
            <pc:docMk/>
            <pc:sldMk cId="0" sldId="258"/>
            <ac:cxnSpMk id="33" creationId="{09016C56-D469-86B7-2D95-4EE52FC38C27}"/>
          </ac:cxnSpMkLst>
        </pc:cxnChg>
        <pc:cxnChg chg="add mod">
          <ac:chgData name="Thu Do" userId="a6f47d09-815f-413f-925a-fedeaf0f6a1c" providerId="ADAL" clId="{CC292ADF-CEB8-412D-A54B-2EB4D5B79DC1}" dt="2025-03-12T00:24:53.921" v="325" actId="14100"/>
          <ac:cxnSpMkLst>
            <pc:docMk/>
            <pc:sldMk cId="0" sldId="258"/>
            <ac:cxnSpMk id="53" creationId="{E37B0BEF-E4C2-9E65-7473-08AE3FA848BE}"/>
          </ac:cxnSpMkLst>
        </pc:cxnChg>
        <pc:cxnChg chg="add mod">
          <ac:chgData name="Thu Do" userId="a6f47d09-815f-413f-925a-fedeaf0f6a1c" providerId="ADAL" clId="{CC292ADF-CEB8-412D-A54B-2EB4D5B79DC1}" dt="2025-03-12T00:17:47.508" v="266" actId="13822"/>
          <ac:cxnSpMkLst>
            <pc:docMk/>
            <pc:sldMk cId="0" sldId="258"/>
            <ac:cxnSpMk id="55" creationId="{BC8282D7-173A-919B-301F-27A77A9F6B29}"/>
          </ac:cxnSpMkLst>
        </pc:cxnChg>
        <pc:cxnChg chg="add mod">
          <ac:chgData name="Thu Do" userId="a6f47d09-815f-413f-925a-fedeaf0f6a1c" providerId="ADAL" clId="{CC292ADF-CEB8-412D-A54B-2EB4D5B79DC1}" dt="2025-03-12T00:18:15.816" v="270" actId="14100"/>
          <ac:cxnSpMkLst>
            <pc:docMk/>
            <pc:sldMk cId="0" sldId="258"/>
            <ac:cxnSpMk id="56" creationId="{DDB689F1-D6FE-D627-74FE-DDC399533716}"/>
          </ac:cxnSpMkLst>
        </pc:cxnChg>
        <pc:cxnChg chg="add del mod">
          <ac:chgData name="Thu Do" userId="a6f47d09-815f-413f-925a-fedeaf0f6a1c" providerId="ADAL" clId="{CC292ADF-CEB8-412D-A54B-2EB4D5B79DC1}" dt="2025-03-12T00:18:47.545" v="276" actId="478"/>
          <ac:cxnSpMkLst>
            <pc:docMk/>
            <pc:sldMk cId="0" sldId="258"/>
            <ac:cxnSpMk id="60" creationId="{2E2F8971-35E2-A22A-EA3E-C89B9964DBBB}"/>
          </ac:cxnSpMkLst>
        </pc:cxnChg>
        <pc:cxnChg chg="add mod">
          <ac:chgData name="Thu Do" userId="a6f47d09-815f-413f-925a-fedeaf0f6a1c" providerId="ADAL" clId="{CC292ADF-CEB8-412D-A54B-2EB4D5B79DC1}" dt="2025-03-12T00:19:53.055" v="290" actId="14100"/>
          <ac:cxnSpMkLst>
            <pc:docMk/>
            <pc:sldMk cId="0" sldId="258"/>
            <ac:cxnSpMk id="62" creationId="{D795969A-C854-666F-058C-888C609C5107}"/>
          </ac:cxnSpMkLst>
        </pc:cxnChg>
        <pc:cxnChg chg="add mod">
          <ac:chgData name="Thu Do" userId="a6f47d09-815f-413f-925a-fedeaf0f6a1c" providerId="ADAL" clId="{CC292ADF-CEB8-412D-A54B-2EB4D5B79DC1}" dt="2025-03-12T00:24:58.776" v="326" actId="14100"/>
          <ac:cxnSpMkLst>
            <pc:docMk/>
            <pc:sldMk cId="0" sldId="258"/>
            <ac:cxnSpMk id="64" creationId="{BD6CDCDD-FF91-C0B9-6CB0-4FC589CB0656}"/>
          </ac:cxnSpMkLst>
        </pc:cxnChg>
        <pc:cxnChg chg="add mod">
          <ac:chgData name="Thu Do" userId="a6f47d09-815f-413f-925a-fedeaf0f6a1c" providerId="ADAL" clId="{CC292ADF-CEB8-412D-A54B-2EB4D5B79DC1}" dt="2025-03-12T00:19:50.032" v="289" actId="14100"/>
          <ac:cxnSpMkLst>
            <pc:docMk/>
            <pc:sldMk cId="0" sldId="258"/>
            <ac:cxnSpMk id="71" creationId="{7892DA0A-3B3D-E34F-09DB-6D2EA397907B}"/>
          </ac:cxnSpMkLst>
        </pc:cxnChg>
        <pc:cxnChg chg="add mod">
          <ac:chgData name="Thu Do" userId="a6f47d09-815f-413f-925a-fedeaf0f6a1c" providerId="ADAL" clId="{CC292ADF-CEB8-412D-A54B-2EB4D5B79DC1}" dt="2025-03-12T00:20:17.967" v="293" actId="13822"/>
          <ac:cxnSpMkLst>
            <pc:docMk/>
            <pc:sldMk cId="0" sldId="258"/>
            <ac:cxnSpMk id="77" creationId="{201761E0-27CD-E093-EE2B-186D47C6ADF8}"/>
          </ac:cxnSpMkLst>
        </pc:cxnChg>
        <pc:cxnChg chg="add mod">
          <ac:chgData name="Thu Do" userId="a6f47d09-815f-413f-925a-fedeaf0f6a1c" providerId="ADAL" clId="{CC292ADF-CEB8-412D-A54B-2EB4D5B79DC1}" dt="2025-03-12T00:21:28.441" v="300" actId="14100"/>
          <ac:cxnSpMkLst>
            <pc:docMk/>
            <pc:sldMk cId="0" sldId="258"/>
            <ac:cxnSpMk id="79" creationId="{529099E6-64B0-CB50-2143-2079434AAD34}"/>
          </ac:cxnSpMkLst>
        </pc:cxnChg>
        <pc:cxnChg chg="add mod">
          <ac:chgData name="Thu Do" userId="a6f47d09-815f-413f-925a-fedeaf0f6a1c" providerId="ADAL" clId="{CC292ADF-CEB8-412D-A54B-2EB4D5B79DC1}" dt="2025-03-12T00:27:55.835" v="373" actId="13822"/>
          <ac:cxnSpMkLst>
            <pc:docMk/>
            <pc:sldMk cId="0" sldId="258"/>
            <ac:cxnSpMk id="92" creationId="{FCD6D6DB-4C9A-EA09-9FA4-5BEDE6871E2D}"/>
          </ac:cxnSpMkLst>
        </pc:cxnChg>
        <pc:cxnChg chg="add mod">
          <ac:chgData name="Thu Do" userId="a6f47d09-815f-413f-925a-fedeaf0f6a1c" providerId="ADAL" clId="{CC292ADF-CEB8-412D-A54B-2EB4D5B79DC1}" dt="2025-03-12T00:27:59.045" v="374" actId="13822"/>
          <ac:cxnSpMkLst>
            <pc:docMk/>
            <pc:sldMk cId="0" sldId="258"/>
            <ac:cxnSpMk id="93" creationId="{07D20846-2018-E4AA-0614-6544CE71B367}"/>
          </ac:cxnSpMkLst>
        </pc:cxnChg>
      </pc:sldChg>
      <pc:sldChg chg="modSp del mod">
        <pc:chgData name="Thu Do" userId="a6f47d09-815f-413f-925a-fedeaf0f6a1c" providerId="ADAL" clId="{CC292ADF-CEB8-412D-A54B-2EB4D5B79DC1}" dt="2025-03-12T09:19:56.219" v="5599" actId="47"/>
        <pc:sldMkLst>
          <pc:docMk/>
          <pc:sldMk cId="0" sldId="259"/>
        </pc:sldMkLst>
        <pc:graphicFrameChg chg="modGraphic">
          <ac:chgData name="Thu Do" userId="a6f47d09-815f-413f-925a-fedeaf0f6a1c" providerId="ADAL" clId="{CC292ADF-CEB8-412D-A54B-2EB4D5B79DC1}" dt="2025-03-12T09:19:35.747" v="5598" actId="20577"/>
          <ac:graphicFrameMkLst>
            <pc:docMk/>
            <pc:sldMk cId="0" sldId="259"/>
            <ac:graphicFrameMk id="14" creationId="{00000000-0000-0000-0000-000000000000}"/>
          </ac:graphicFrameMkLst>
        </pc:graphicFrameChg>
      </pc:sldChg>
      <pc:sldChg chg="delSp modSp mod ord">
        <pc:chgData name="Thu Do" userId="a6f47d09-815f-413f-925a-fedeaf0f6a1c" providerId="ADAL" clId="{CC292ADF-CEB8-412D-A54B-2EB4D5B79DC1}" dt="2025-03-12T10:32:28.810" v="6632" actId="20577"/>
        <pc:sldMkLst>
          <pc:docMk/>
          <pc:sldMk cId="0" sldId="260"/>
        </pc:sldMkLst>
        <pc:spChg chg="mod">
          <ac:chgData name="Thu Do" userId="a6f47d09-815f-413f-925a-fedeaf0f6a1c" providerId="ADAL" clId="{CC292ADF-CEB8-412D-A54B-2EB4D5B79DC1}" dt="2025-03-12T10:32:28.810" v="6632" actId="20577"/>
          <ac:spMkLst>
            <pc:docMk/>
            <pc:sldMk cId="0" sldId="260"/>
            <ac:spMk id="15" creationId="{00000000-0000-0000-0000-000000000000}"/>
          </ac:spMkLst>
        </pc:spChg>
        <pc:spChg chg="del">
          <ac:chgData name="Thu Do" userId="a6f47d09-815f-413f-925a-fedeaf0f6a1c" providerId="ADAL" clId="{CC292ADF-CEB8-412D-A54B-2EB4D5B79DC1}" dt="2025-03-12T05:46:31.044" v="4102" actId="478"/>
          <ac:spMkLst>
            <pc:docMk/>
            <pc:sldMk cId="0" sldId="260"/>
            <ac:spMk id="16" creationId="{00000000-0000-0000-0000-000000000000}"/>
          </ac:spMkLst>
        </pc:spChg>
        <pc:spChg chg="del">
          <ac:chgData name="Thu Do" userId="a6f47d09-815f-413f-925a-fedeaf0f6a1c" providerId="ADAL" clId="{CC292ADF-CEB8-412D-A54B-2EB4D5B79DC1}" dt="2025-03-12T03:25:14.269" v="1716" actId="478"/>
          <ac:spMkLst>
            <pc:docMk/>
            <pc:sldMk cId="0" sldId="260"/>
            <ac:spMk id="18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5:46:37.115" v="4103" actId="1076"/>
          <ac:spMkLst>
            <pc:docMk/>
            <pc:sldMk cId="0" sldId="260"/>
            <ac:spMk id="20" creationId="{1DA28DDB-E096-ECD7-67BB-4C773D91F3F1}"/>
          </ac:spMkLst>
        </pc:spChg>
        <pc:spChg chg="del mod">
          <ac:chgData name="Thu Do" userId="a6f47d09-815f-413f-925a-fedeaf0f6a1c" providerId="ADAL" clId="{CC292ADF-CEB8-412D-A54B-2EB4D5B79DC1}" dt="2025-03-12T03:24:37.836" v="1705" actId="478"/>
          <ac:spMkLst>
            <pc:docMk/>
            <pc:sldMk cId="0" sldId="260"/>
            <ac:spMk id="21" creationId="{DD0B9E2D-5E8D-D937-5E8E-FEC3A9DD7E30}"/>
          </ac:spMkLst>
        </pc:spChg>
      </pc:sldChg>
      <pc:sldChg chg="delSp mod ord">
        <pc:chgData name="Thu Do" userId="a6f47d09-815f-413f-925a-fedeaf0f6a1c" providerId="ADAL" clId="{CC292ADF-CEB8-412D-A54B-2EB4D5B79DC1}" dt="2025-03-12T10:31:04.626" v="6619" actId="478"/>
        <pc:sldMkLst>
          <pc:docMk/>
          <pc:sldMk cId="0" sldId="261"/>
        </pc:sldMkLst>
        <pc:spChg chg="del">
          <ac:chgData name="Thu Do" userId="a6f47d09-815f-413f-925a-fedeaf0f6a1c" providerId="ADAL" clId="{CC292ADF-CEB8-412D-A54B-2EB4D5B79DC1}" dt="2025-03-12T10:31:04.626" v="6619" actId="478"/>
          <ac:spMkLst>
            <pc:docMk/>
            <pc:sldMk cId="0" sldId="261"/>
            <ac:spMk id="14" creationId="{00000000-0000-0000-0000-000000000000}"/>
          </ac:spMkLst>
        </pc:spChg>
      </pc:sldChg>
      <pc:sldChg chg="addSp delSp modSp mod">
        <pc:chgData name="Thu Do" userId="a6f47d09-815f-413f-925a-fedeaf0f6a1c" providerId="ADAL" clId="{CC292ADF-CEB8-412D-A54B-2EB4D5B79DC1}" dt="2025-03-12T10:12:42.940" v="6294" actId="1035"/>
        <pc:sldMkLst>
          <pc:docMk/>
          <pc:sldMk cId="0" sldId="262"/>
        </pc:sldMkLst>
        <pc:spChg chg="mod">
          <ac:chgData name="Thu Do" userId="a6f47d09-815f-413f-925a-fedeaf0f6a1c" providerId="ADAL" clId="{CC292ADF-CEB8-412D-A54B-2EB4D5B79DC1}" dt="2025-03-12T10:11:19.231" v="6121" actId="1076"/>
          <ac:spMkLst>
            <pc:docMk/>
            <pc:sldMk cId="0" sldId="262"/>
            <ac:spMk id="2" creationId="{00000000-0000-0000-0000-000000000000}"/>
          </ac:spMkLst>
        </pc:spChg>
        <pc:spChg chg="add del mod">
          <ac:chgData name="Thu Do" userId="a6f47d09-815f-413f-925a-fedeaf0f6a1c" providerId="ADAL" clId="{CC292ADF-CEB8-412D-A54B-2EB4D5B79DC1}" dt="2025-03-12T05:12:31.331" v="3417" actId="478"/>
          <ac:spMkLst>
            <pc:docMk/>
            <pc:sldMk cId="0" sldId="262"/>
            <ac:spMk id="3" creationId="{BAA6239C-43D2-AAFB-5F6A-4EA4FD7D8C60}"/>
          </ac:spMkLst>
        </pc:spChg>
        <pc:spChg chg="mod">
          <ac:chgData name="Thu Do" userId="a6f47d09-815f-413f-925a-fedeaf0f6a1c" providerId="ADAL" clId="{CC292ADF-CEB8-412D-A54B-2EB4D5B79DC1}" dt="2025-03-12T10:11:29.651" v="6144" actId="1038"/>
          <ac:spMkLst>
            <pc:docMk/>
            <pc:sldMk cId="0" sldId="262"/>
            <ac:spMk id="18" creationId="{00000000-0000-0000-0000-000000000000}"/>
          </ac:spMkLst>
        </pc:spChg>
        <pc:spChg chg="add del mod">
          <ac:chgData name="Thu Do" userId="a6f47d09-815f-413f-925a-fedeaf0f6a1c" providerId="ADAL" clId="{CC292ADF-CEB8-412D-A54B-2EB4D5B79DC1}" dt="2025-03-12T05:11:25.518" v="3339"/>
          <ac:spMkLst>
            <pc:docMk/>
            <pc:sldMk cId="0" sldId="262"/>
            <ac:spMk id="19" creationId="{B1CA0869-75BC-B14C-17A9-E4B3BE3AC2CB}"/>
          </ac:spMkLst>
        </pc:spChg>
        <pc:spChg chg="add mod">
          <ac:chgData name="Thu Do" userId="a6f47d09-815f-413f-925a-fedeaf0f6a1c" providerId="ADAL" clId="{CC292ADF-CEB8-412D-A54B-2EB4D5B79DC1}" dt="2025-03-12T10:12:17.724" v="6284" actId="1037"/>
          <ac:spMkLst>
            <pc:docMk/>
            <pc:sldMk cId="0" sldId="262"/>
            <ac:spMk id="20" creationId="{D6CCF6C6-8BCD-B1A0-2B1F-1D583850A97F}"/>
          </ac:spMkLst>
        </pc:spChg>
        <pc:spChg chg="add mod">
          <ac:chgData name="Thu Do" userId="a6f47d09-815f-413f-925a-fedeaf0f6a1c" providerId="ADAL" clId="{CC292ADF-CEB8-412D-A54B-2EB4D5B79DC1}" dt="2025-03-12T10:12:26.395" v="6291" actId="1037"/>
          <ac:spMkLst>
            <pc:docMk/>
            <pc:sldMk cId="0" sldId="262"/>
            <ac:spMk id="22" creationId="{21614F6A-2CA0-93B3-49D8-1D56679633E7}"/>
          </ac:spMkLst>
        </pc:spChg>
        <pc:spChg chg="add mod">
          <ac:chgData name="Thu Do" userId="a6f47d09-815f-413f-925a-fedeaf0f6a1c" providerId="ADAL" clId="{CC292ADF-CEB8-412D-A54B-2EB4D5B79DC1}" dt="2025-03-12T10:12:42.940" v="6294" actId="1035"/>
          <ac:spMkLst>
            <pc:docMk/>
            <pc:sldMk cId="0" sldId="262"/>
            <ac:spMk id="23" creationId="{FF776505-DD22-A103-37D8-4441E0345DE0}"/>
          </ac:spMkLst>
        </pc:spChg>
        <pc:spChg chg="add mod ord">
          <ac:chgData name="Thu Do" userId="a6f47d09-815f-413f-925a-fedeaf0f6a1c" providerId="ADAL" clId="{CC292ADF-CEB8-412D-A54B-2EB4D5B79DC1}" dt="2025-03-12T10:11:42.009" v="6183" actId="1038"/>
          <ac:spMkLst>
            <pc:docMk/>
            <pc:sldMk cId="0" sldId="262"/>
            <ac:spMk id="24" creationId="{7272EE75-0961-A2A9-6D16-13A79FDA265F}"/>
          </ac:spMkLst>
        </pc:spChg>
        <pc:spChg chg="add del">
          <ac:chgData name="Thu Do" userId="a6f47d09-815f-413f-925a-fedeaf0f6a1c" providerId="ADAL" clId="{CC292ADF-CEB8-412D-A54B-2EB4D5B79DC1}" dt="2025-03-12T10:08:40.633" v="6053" actId="478"/>
          <ac:spMkLst>
            <pc:docMk/>
            <pc:sldMk cId="0" sldId="262"/>
            <ac:spMk id="25" creationId="{130F57A6-C0BC-CFE9-FEE0-437C7ABF9C09}"/>
          </ac:spMkLst>
        </pc:spChg>
        <pc:spChg chg="add mod ord">
          <ac:chgData name="Thu Do" userId="a6f47d09-815f-413f-925a-fedeaf0f6a1c" providerId="ADAL" clId="{CC292ADF-CEB8-412D-A54B-2EB4D5B79DC1}" dt="2025-03-12T10:11:42.009" v="6183" actId="1038"/>
          <ac:spMkLst>
            <pc:docMk/>
            <pc:sldMk cId="0" sldId="262"/>
            <ac:spMk id="26" creationId="{CE689F46-EBAA-2307-0874-FBEF3A66EC2D}"/>
          </ac:spMkLst>
        </pc:spChg>
        <pc:spChg chg="add mod">
          <ac:chgData name="Thu Do" userId="a6f47d09-815f-413f-925a-fedeaf0f6a1c" providerId="ADAL" clId="{CC292ADF-CEB8-412D-A54B-2EB4D5B79DC1}" dt="2025-03-12T10:11:42.009" v="6183" actId="1038"/>
          <ac:spMkLst>
            <pc:docMk/>
            <pc:sldMk cId="0" sldId="262"/>
            <ac:spMk id="27" creationId="{8302EA32-B44A-AF23-BF01-EF06858B9D3D}"/>
          </ac:spMkLst>
        </pc:spChg>
        <pc:grpChg chg="mod">
          <ac:chgData name="Thu Do" userId="a6f47d09-815f-413f-925a-fedeaf0f6a1c" providerId="ADAL" clId="{CC292ADF-CEB8-412D-A54B-2EB4D5B79DC1}" dt="2025-03-12T05:16:12.164" v="3550" actId="1076"/>
          <ac:grpSpMkLst>
            <pc:docMk/>
            <pc:sldMk cId="0" sldId="262"/>
            <ac:grpSpMk id="4" creationId="{00000000-0000-0000-0000-000000000000}"/>
          </ac:grpSpMkLst>
        </pc:grpChg>
        <pc:grpChg chg="mod">
          <ac:chgData name="Thu Do" userId="a6f47d09-815f-413f-925a-fedeaf0f6a1c" providerId="ADAL" clId="{CC292ADF-CEB8-412D-A54B-2EB4D5B79DC1}" dt="2025-03-12T04:53:21.071" v="3063" actId="14100"/>
          <ac:grpSpMkLst>
            <pc:docMk/>
            <pc:sldMk cId="0" sldId="262"/>
            <ac:grpSpMk id="10" creationId="{00000000-0000-0000-0000-000000000000}"/>
          </ac:grpSpMkLst>
        </pc:grpChg>
        <pc:grpChg chg="mod">
          <ac:chgData name="Thu Do" userId="a6f47d09-815f-413f-925a-fedeaf0f6a1c" providerId="ADAL" clId="{CC292ADF-CEB8-412D-A54B-2EB4D5B79DC1}" dt="2025-03-12T05:46:01.172" v="4100" actId="1076"/>
          <ac:grpSpMkLst>
            <pc:docMk/>
            <pc:sldMk cId="0" sldId="262"/>
            <ac:grpSpMk id="12" creationId="{00000000-0000-0000-0000-000000000000}"/>
          </ac:grpSpMkLst>
        </pc:grpChg>
        <pc:grpChg chg="mod">
          <ac:chgData name="Thu Do" userId="a6f47d09-815f-413f-925a-fedeaf0f6a1c" providerId="ADAL" clId="{CC292ADF-CEB8-412D-A54B-2EB4D5B79DC1}" dt="2025-03-12T10:11:29.651" v="6144" actId="1038"/>
          <ac:grpSpMkLst>
            <pc:docMk/>
            <pc:sldMk cId="0" sldId="262"/>
            <ac:grpSpMk id="15" creationId="{00000000-0000-0000-0000-000000000000}"/>
          </ac:grpSpMkLst>
        </pc:grpChg>
      </pc:sldChg>
      <pc:sldChg chg="addSp modSp mod">
        <pc:chgData name="Thu Do" userId="a6f47d09-815f-413f-925a-fedeaf0f6a1c" providerId="ADAL" clId="{CC292ADF-CEB8-412D-A54B-2EB4D5B79DC1}" dt="2025-03-12T09:45:55.334" v="5799" actId="20577"/>
        <pc:sldMkLst>
          <pc:docMk/>
          <pc:sldMk cId="0" sldId="263"/>
        </pc:sldMkLst>
        <pc:spChg chg="mod">
          <ac:chgData name="Thu Do" userId="a6f47d09-815f-413f-925a-fedeaf0f6a1c" providerId="ADAL" clId="{CC292ADF-CEB8-412D-A54B-2EB4D5B79DC1}" dt="2025-03-12T04:25:25.266" v="2524" actId="164"/>
          <ac:spMkLst>
            <pc:docMk/>
            <pc:sldMk cId="0" sldId="263"/>
            <ac:spMk id="12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4:25:25.266" v="2524" actId="164"/>
          <ac:spMkLst>
            <pc:docMk/>
            <pc:sldMk cId="0" sldId="263"/>
            <ac:spMk id="15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4:25:25.266" v="2524" actId="164"/>
          <ac:spMkLst>
            <pc:docMk/>
            <pc:sldMk cId="0" sldId="263"/>
            <ac:spMk id="25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4:25:25.266" v="2524" actId="164"/>
          <ac:spMkLst>
            <pc:docMk/>
            <pc:sldMk cId="0" sldId="263"/>
            <ac:spMk id="27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4:25:40.721" v="2525" actId="1076"/>
          <ac:spMkLst>
            <pc:docMk/>
            <pc:sldMk cId="0" sldId="263"/>
            <ac:spMk id="29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9:45:43.847" v="5791" actId="20577"/>
          <ac:spMkLst>
            <pc:docMk/>
            <pc:sldMk cId="0" sldId="263"/>
            <ac:spMk id="30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4:25:40.721" v="2525" actId="1076"/>
          <ac:spMkLst>
            <pc:docMk/>
            <pc:sldMk cId="0" sldId="263"/>
            <ac:spMk id="32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9:45:55.334" v="5799" actId="20577"/>
          <ac:spMkLst>
            <pc:docMk/>
            <pc:sldMk cId="0" sldId="263"/>
            <ac:spMk id="33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4:25:40.721" v="2525" actId="1076"/>
          <ac:spMkLst>
            <pc:docMk/>
            <pc:sldMk cId="0" sldId="263"/>
            <ac:spMk id="34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4:25:40.721" v="2525" actId="1076"/>
          <ac:spMkLst>
            <pc:docMk/>
            <pc:sldMk cId="0" sldId="263"/>
            <ac:spMk id="35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4:25:40.721" v="2525" actId="1076"/>
          <ac:spMkLst>
            <pc:docMk/>
            <pc:sldMk cId="0" sldId="263"/>
            <ac:spMk id="36" creationId="{00000000-0000-0000-0000-000000000000}"/>
          </ac:spMkLst>
        </pc:spChg>
        <pc:spChg chg="mod">
          <ac:chgData name="Thu Do" userId="a6f47d09-815f-413f-925a-fedeaf0f6a1c" providerId="ADAL" clId="{CC292ADF-CEB8-412D-A54B-2EB4D5B79DC1}" dt="2025-03-12T04:25:25.266" v="2524" actId="164"/>
          <ac:spMkLst>
            <pc:docMk/>
            <pc:sldMk cId="0" sldId="263"/>
            <ac:spMk id="43" creationId="{6D4050F9-4583-E5C9-EBFF-49CF70707461}"/>
          </ac:spMkLst>
        </pc:spChg>
        <pc:spChg chg="mod">
          <ac:chgData name="Thu Do" userId="a6f47d09-815f-413f-925a-fedeaf0f6a1c" providerId="ADAL" clId="{CC292ADF-CEB8-412D-A54B-2EB4D5B79DC1}" dt="2025-03-12T04:25:25.266" v="2524" actId="164"/>
          <ac:spMkLst>
            <pc:docMk/>
            <pc:sldMk cId="0" sldId="263"/>
            <ac:spMk id="44" creationId="{5DA624E3-4E19-C402-13AA-A7800DF445E0}"/>
          </ac:spMkLst>
        </pc:spChg>
        <pc:spChg chg="mod">
          <ac:chgData name="Thu Do" userId="a6f47d09-815f-413f-925a-fedeaf0f6a1c" providerId="ADAL" clId="{CC292ADF-CEB8-412D-A54B-2EB4D5B79DC1}" dt="2025-03-12T04:25:25.266" v="2524" actId="164"/>
          <ac:spMkLst>
            <pc:docMk/>
            <pc:sldMk cId="0" sldId="263"/>
            <ac:spMk id="46" creationId="{A5E2832B-40DB-56FA-6617-3E6962FA13D3}"/>
          </ac:spMkLst>
        </pc:spChg>
        <pc:spChg chg="mod">
          <ac:chgData name="Thu Do" userId="a6f47d09-815f-413f-925a-fedeaf0f6a1c" providerId="ADAL" clId="{CC292ADF-CEB8-412D-A54B-2EB4D5B79DC1}" dt="2025-03-12T04:25:40.721" v="2525" actId="1076"/>
          <ac:spMkLst>
            <pc:docMk/>
            <pc:sldMk cId="0" sldId="263"/>
            <ac:spMk id="48" creationId="{49167DFB-4DA1-2298-1968-754A435CF3FB}"/>
          </ac:spMkLst>
        </pc:spChg>
        <pc:spChg chg="mod">
          <ac:chgData name="Thu Do" userId="a6f47d09-815f-413f-925a-fedeaf0f6a1c" providerId="ADAL" clId="{CC292ADF-CEB8-412D-A54B-2EB4D5B79DC1}" dt="2025-03-12T04:25:40.721" v="2525" actId="1076"/>
          <ac:spMkLst>
            <pc:docMk/>
            <pc:sldMk cId="0" sldId="263"/>
            <ac:spMk id="49" creationId="{6BC9DC7A-468B-88F8-ABB2-57C46C25B4B3}"/>
          </ac:spMkLst>
        </pc:spChg>
        <pc:grpChg chg="mod">
          <ac:chgData name="Thu Do" userId="a6f47d09-815f-413f-925a-fedeaf0f6a1c" providerId="ADAL" clId="{CC292ADF-CEB8-412D-A54B-2EB4D5B79DC1}" dt="2025-03-12T04:25:40.721" v="2525" actId="1076"/>
          <ac:grpSpMkLst>
            <pc:docMk/>
            <pc:sldMk cId="0" sldId="263"/>
            <ac:grpSpMk id="11" creationId="{00000000-0000-0000-0000-000000000000}"/>
          </ac:grpSpMkLst>
        </pc:grpChg>
        <pc:grpChg chg="mod">
          <ac:chgData name="Thu Do" userId="a6f47d09-815f-413f-925a-fedeaf0f6a1c" providerId="ADAL" clId="{CC292ADF-CEB8-412D-A54B-2EB4D5B79DC1}" dt="2025-03-12T04:25:40.721" v="2525" actId="1076"/>
          <ac:grpSpMkLst>
            <pc:docMk/>
            <pc:sldMk cId="0" sldId="263"/>
            <ac:grpSpMk id="17" creationId="{00000000-0000-0000-0000-000000000000}"/>
          </ac:grpSpMkLst>
        </pc:grpChg>
        <pc:grpChg chg="mod">
          <ac:chgData name="Thu Do" userId="a6f47d09-815f-413f-925a-fedeaf0f6a1c" providerId="ADAL" clId="{CC292ADF-CEB8-412D-A54B-2EB4D5B79DC1}" dt="2025-03-12T04:25:19.146" v="2522" actId="1076"/>
          <ac:grpSpMkLst>
            <pc:docMk/>
            <pc:sldMk cId="0" sldId="263"/>
            <ac:grpSpMk id="23" creationId="{00000000-0000-0000-0000-000000000000}"/>
          </ac:grpSpMkLst>
        </pc:grpChg>
        <pc:grpChg chg="mod">
          <ac:chgData name="Thu Do" userId="a6f47d09-815f-413f-925a-fedeaf0f6a1c" providerId="ADAL" clId="{CC292ADF-CEB8-412D-A54B-2EB4D5B79DC1}" dt="2025-03-12T04:25:22.920" v="2523" actId="164"/>
          <ac:grpSpMkLst>
            <pc:docMk/>
            <pc:sldMk cId="0" sldId="263"/>
            <ac:grpSpMk id="26" creationId="{00000000-0000-0000-0000-000000000000}"/>
          </ac:grpSpMkLst>
        </pc:grpChg>
        <pc:grpChg chg="mod">
          <ac:chgData name="Thu Do" userId="a6f47d09-815f-413f-925a-fedeaf0f6a1c" providerId="ADAL" clId="{CC292ADF-CEB8-412D-A54B-2EB4D5B79DC1}" dt="2025-03-12T04:26:04.091" v="2529" actId="1076"/>
          <ac:grpSpMkLst>
            <pc:docMk/>
            <pc:sldMk cId="0" sldId="263"/>
            <ac:grpSpMk id="42" creationId="{79CA7AB5-497F-7683-77FA-AF4C8FAA57AE}"/>
          </ac:grpSpMkLst>
        </pc:grpChg>
        <pc:grpChg chg="mod">
          <ac:chgData name="Thu Do" userId="a6f47d09-815f-413f-925a-fedeaf0f6a1c" providerId="ADAL" clId="{CC292ADF-CEB8-412D-A54B-2EB4D5B79DC1}" dt="2025-03-12T04:25:22.920" v="2523" actId="164"/>
          <ac:grpSpMkLst>
            <pc:docMk/>
            <pc:sldMk cId="0" sldId="263"/>
            <ac:grpSpMk id="45" creationId="{790C1D86-7F28-6882-686E-3629854D36AA}"/>
          </ac:grpSpMkLst>
        </pc:grpChg>
        <pc:grpChg chg="add mod">
          <ac:chgData name="Thu Do" userId="a6f47d09-815f-413f-925a-fedeaf0f6a1c" providerId="ADAL" clId="{CC292ADF-CEB8-412D-A54B-2EB4D5B79DC1}" dt="2025-03-12T04:25:22.920" v="2523" actId="164"/>
          <ac:grpSpMkLst>
            <pc:docMk/>
            <pc:sldMk cId="0" sldId="263"/>
            <ac:grpSpMk id="50" creationId="{51B36516-E3B1-2271-2829-395366E1D91F}"/>
          </ac:grpSpMkLst>
        </pc:grpChg>
      </pc:sldChg>
      <pc:sldChg chg="addSp delSp modSp mod">
        <pc:chgData name="Thu Do" userId="a6f47d09-815f-413f-925a-fedeaf0f6a1c" providerId="ADAL" clId="{CC292ADF-CEB8-412D-A54B-2EB4D5B79DC1}" dt="2025-03-12T02:52:13.438" v="1457" actId="1076"/>
        <pc:sldMkLst>
          <pc:docMk/>
          <pc:sldMk cId="0" sldId="264"/>
        </pc:sldMkLst>
        <pc:graphicFrameChg chg="modGraphic">
          <ac:chgData name="Thu Do" userId="a6f47d09-815f-413f-925a-fedeaf0f6a1c" providerId="ADAL" clId="{CC292ADF-CEB8-412D-A54B-2EB4D5B79DC1}" dt="2025-03-12T02:51:22.776" v="1450" actId="14734"/>
          <ac:graphicFrameMkLst>
            <pc:docMk/>
            <pc:sldMk cId="0" sldId="264"/>
            <ac:graphicFrameMk id="28" creationId="{EFA39F41-D89D-B195-25C4-CB40E07746A3}"/>
          </ac:graphicFrameMkLst>
        </pc:graphicFrameChg>
        <pc:graphicFrameChg chg="add del mod">
          <ac:chgData name="Thu Do" userId="a6f47d09-815f-413f-925a-fedeaf0f6a1c" providerId="ADAL" clId="{CC292ADF-CEB8-412D-A54B-2EB4D5B79DC1}" dt="2025-03-12T02:52:10.195" v="1456" actId="478"/>
          <ac:graphicFrameMkLst>
            <pc:docMk/>
            <pc:sldMk cId="0" sldId="264"/>
            <ac:graphicFrameMk id="33" creationId="{1A8E9E03-8E34-CA11-B306-C810381B37AA}"/>
          </ac:graphicFrameMkLst>
        </pc:graphicFrameChg>
        <pc:picChg chg="add mod">
          <ac:chgData name="Thu Do" userId="a6f47d09-815f-413f-925a-fedeaf0f6a1c" providerId="ADAL" clId="{CC292ADF-CEB8-412D-A54B-2EB4D5B79DC1}" dt="2025-03-12T02:52:13.438" v="1457" actId="1076"/>
          <ac:picMkLst>
            <pc:docMk/>
            <pc:sldMk cId="0" sldId="264"/>
            <ac:picMk id="30" creationId="{4E40E626-9BA6-DB76-B541-26029EC9EDF4}"/>
          </ac:picMkLst>
        </pc:picChg>
      </pc:sldChg>
      <pc:sldChg chg="add del mod modShow">
        <pc:chgData name="Thu Do" userId="a6f47d09-815f-413f-925a-fedeaf0f6a1c" providerId="ADAL" clId="{CC292ADF-CEB8-412D-A54B-2EB4D5B79DC1}" dt="2025-03-12T04:04:28.683" v="1940" actId="2696"/>
        <pc:sldMkLst>
          <pc:docMk/>
          <pc:sldMk cId="0" sldId="265"/>
        </pc:sldMkLst>
      </pc:sldChg>
      <pc:sldChg chg="modSp add del mod modShow">
        <pc:chgData name="Thu Do" userId="a6f47d09-815f-413f-925a-fedeaf0f6a1c" providerId="ADAL" clId="{CC292ADF-CEB8-412D-A54B-2EB4D5B79DC1}" dt="2025-03-12T04:04:28.683" v="1940" actId="2696"/>
        <pc:sldMkLst>
          <pc:docMk/>
          <pc:sldMk cId="0" sldId="267"/>
        </pc:sldMkLst>
        <pc:spChg chg="mod">
          <ac:chgData name="Thu Do" userId="a6f47d09-815f-413f-925a-fedeaf0f6a1c" providerId="ADAL" clId="{CC292ADF-CEB8-412D-A54B-2EB4D5B79DC1}" dt="2025-03-12T03:05:49.974" v="1660"/>
          <ac:spMkLst>
            <pc:docMk/>
            <pc:sldMk cId="0" sldId="267"/>
            <ac:spMk id="5" creationId="{00000000-0000-0000-0000-000000000000}"/>
          </ac:spMkLst>
        </pc:spChg>
      </pc:sldChg>
      <pc:sldChg chg="del">
        <pc:chgData name="Thu Do" userId="a6f47d09-815f-413f-925a-fedeaf0f6a1c" providerId="ADAL" clId="{CC292ADF-CEB8-412D-A54B-2EB4D5B79DC1}" dt="2025-03-12T04:04:37.081" v="1941" actId="47"/>
        <pc:sldMkLst>
          <pc:docMk/>
          <pc:sldMk cId="984607379" sldId="269"/>
        </pc:sldMkLst>
      </pc:sldChg>
      <pc:sldChg chg="del">
        <pc:chgData name="Thu Do" userId="a6f47d09-815f-413f-925a-fedeaf0f6a1c" providerId="ADAL" clId="{CC292ADF-CEB8-412D-A54B-2EB4D5B79DC1}" dt="2025-03-12T01:42:25.341" v="620" actId="47"/>
        <pc:sldMkLst>
          <pc:docMk/>
          <pc:sldMk cId="3619852551" sldId="270"/>
        </pc:sldMkLst>
      </pc:sldChg>
      <pc:sldChg chg="addSp delSp modSp mod">
        <pc:chgData name="Thu Do" userId="a6f47d09-815f-413f-925a-fedeaf0f6a1c" providerId="ADAL" clId="{CC292ADF-CEB8-412D-A54B-2EB4D5B79DC1}" dt="2025-03-12T05:41:33.426" v="4092" actId="1076"/>
        <pc:sldMkLst>
          <pc:docMk/>
          <pc:sldMk cId="3499218330" sldId="272"/>
        </pc:sldMkLst>
        <pc:spChg chg="mod">
          <ac:chgData name="Thu Do" userId="a6f47d09-815f-413f-925a-fedeaf0f6a1c" providerId="ADAL" clId="{CC292ADF-CEB8-412D-A54B-2EB4D5B79DC1}" dt="2025-03-12T02:59:46.922" v="1568" actId="1076"/>
          <ac:spMkLst>
            <pc:docMk/>
            <pc:sldMk cId="3499218330" sldId="272"/>
            <ac:spMk id="2" creationId="{212FE60E-8BC8-7C20-3C7D-2F6CFB399CF6}"/>
          </ac:spMkLst>
        </pc:spChg>
        <pc:spChg chg="mod">
          <ac:chgData name="Thu Do" userId="a6f47d09-815f-413f-925a-fedeaf0f6a1c" providerId="ADAL" clId="{CC292ADF-CEB8-412D-A54B-2EB4D5B79DC1}" dt="2025-03-12T05:41:33.426" v="4092" actId="1076"/>
          <ac:spMkLst>
            <pc:docMk/>
            <pc:sldMk cId="3499218330" sldId="272"/>
            <ac:spMk id="3" creationId="{34E54857-BED2-FC2A-04C0-C6F9B3E6004F}"/>
          </ac:spMkLst>
        </pc:spChg>
        <pc:spChg chg="del">
          <ac:chgData name="Thu Do" userId="a6f47d09-815f-413f-925a-fedeaf0f6a1c" providerId="ADAL" clId="{CC292ADF-CEB8-412D-A54B-2EB4D5B79DC1}" dt="2025-03-12T02:53:44.112" v="1518" actId="478"/>
          <ac:spMkLst>
            <pc:docMk/>
            <pc:sldMk cId="3499218330" sldId="272"/>
            <ac:spMk id="18" creationId="{0045AE94-BDCC-ADC7-6A6E-E904B789A52D}"/>
          </ac:spMkLst>
        </pc:spChg>
        <pc:spChg chg="del mod">
          <ac:chgData name="Thu Do" userId="a6f47d09-815f-413f-925a-fedeaf0f6a1c" providerId="ADAL" clId="{CC292ADF-CEB8-412D-A54B-2EB4D5B79DC1}" dt="2025-03-12T02:54:15.968" v="1521" actId="478"/>
          <ac:spMkLst>
            <pc:docMk/>
            <pc:sldMk cId="3499218330" sldId="272"/>
            <ac:spMk id="19" creationId="{42ED4C52-E99E-A93C-6187-8F0B30159D51}"/>
          </ac:spMkLst>
        </pc:spChg>
        <pc:spChg chg="add mod">
          <ac:chgData name="Thu Do" userId="a6f47d09-815f-413f-925a-fedeaf0f6a1c" providerId="ADAL" clId="{CC292ADF-CEB8-412D-A54B-2EB4D5B79DC1}" dt="2025-03-12T03:01:22.437" v="1604" actId="20577"/>
          <ac:spMkLst>
            <pc:docMk/>
            <pc:sldMk cId="3499218330" sldId="272"/>
            <ac:spMk id="20" creationId="{FB7EBB9F-E9B2-E754-A921-9DF06C624ACA}"/>
          </ac:spMkLst>
        </pc:spChg>
        <pc:spChg chg="mod">
          <ac:chgData name="Thu Do" userId="a6f47d09-815f-413f-925a-fedeaf0f6a1c" providerId="ADAL" clId="{CC292ADF-CEB8-412D-A54B-2EB4D5B79DC1}" dt="2025-03-12T05:41:33.426" v="4092" actId="1076"/>
          <ac:spMkLst>
            <pc:docMk/>
            <pc:sldMk cId="3499218330" sldId="272"/>
            <ac:spMk id="21" creationId="{127CD4DB-AF47-4302-354C-26D8A6AB17E5}"/>
          </ac:spMkLst>
        </pc:spChg>
        <pc:spChg chg="del mod">
          <ac:chgData name="Thu Do" userId="a6f47d09-815f-413f-925a-fedeaf0f6a1c" providerId="ADAL" clId="{CC292ADF-CEB8-412D-A54B-2EB4D5B79DC1}" dt="2025-03-12T02:54:17.696" v="1522" actId="478"/>
          <ac:spMkLst>
            <pc:docMk/>
            <pc:sldMk cId="3499218330" sldId="272"/>
            <ac:spMk id="22" creationId="{ED642045-6439-EB2F-C681-590E2C3A44AD}"/>
          </ac:spMkLst>
        </pc:spChg>
        <pc:spChg chg="add mod">
          <ac:chgData name="Thu Do" userId="a6f47d09-815f-413f-925a-fedeaf0f6a1c" providerId="ADAL" clId="{CC292ADF-CEB8-412D-A54B-2EB4D5B79DC1}" dt="2025-03-12T02:59:55.875" v="1569" actId="1076"/>
          <ac:spMkLst>
            <pc:docMk/>
            <pc:sldMk cId="3499218330" sldId="272"/>
            <ac:spMk id="23" creationId="{36B8E8C7-53C2-72DF-0977-20FCA9CDDA05}"/>
          </ac:spMkLst>
        </pc:spChg>
        <pc:grpChg chg="mod">
          <ac:chgData name="Thu Do" userId="a6f47d09-815f-413f-925a-fedeaf0f6a1c" providerId="ADAL" clId="{CC292ADF-CEB8-412D-A54B-2EB4D5B79DC1}" dt="2025-03-12T02:59:26.186" v="1566" actId="1076"/>
          <ac:grpSpMkLst>
            <pc:docMk/>
            <pc:sldMk cId="3499218330" sldId="272"/>
            <ac:grpSpMk id="7" creationId="{DBD334EE-5447-3EF1-7C99-F74AB79957ED}"/>
          </ac:grpSpMkLst>
        </pc:grpChg>
      </pc:sldChg>
      <pc:sldChg chg="delSp mod">
        <pc:chgData name="Thu Do" userId="a6f47d09-815f-413f-925a-fedeaf0f6a1c" providerId="ADAL" clId="{CC292ADF-CEB8-412D-A54B-2EB4D5B79DC1}" dt="2025-03-12T00:30:03.683" v="437" actId="478"/>
        <pc:sldMkLst>
          <pc:docMk/>
          <pc:sldMk cId="3844873025" sldId="273"/>
        </pc:sldMkLst>
        <pc:picChg chg="del">
          <ac:chgData name="Thu Do" userId="a6f47d09-815f-413f-925a-fedeaf0f6a1c" providerId="ADAL" clId="{CC292ADF-CEB8-412D-A54B-2EB4D5B79DC1}" dt="2025-03-12T00:30:03.683" v="437" actId="478"/>
          <ac:picMkLst>
            <pc:docMk/>
            <pc:sldMk cId="3844873025" sldId="273"/>
            <ac:picMk id="2" creationId="{185FD7ED-E7D2-6B57-597B-F78F4E78DA8F}"/>
          </ac:picMkLst>
        </pc:picChg>
      </pc:sldChg>
      <pc:sldChg chg="addSp delSp modSp mod">
        <pc:chgData name="Thu Do" userId="a6f47d09-815f-413f-925a-fedeaf0f6a1c" providerId="ADAL" clId="{CC292ADF-CEB8-412D-A54B-2EB4D5B79DC1}" dt="2025-03-12T08:07:53.539" v="5463" actId="1076"/>
        <pc:sldMkLst>
          <pc:docMk/>
          <pc:sldMk cId="1873877159" sldId="274"/>
        </pc:sldMkLst>
        <pc:spChg chg="mod">
          <ac:chgData name="Thu Do" userId="a6f47d09-815f-413f-925a-fedeaf0f6a1c" providerId="ADAL" clId="{CC292ADF-CEB8-412D-A54B-2EB4D5B79DC1}" dt="2025-03-12T06:09:10.426" v="4470" actId="1076"/>
          <ac:spMkLst>
            <pc:docMk/>
            <pc:sldMk cId="1873877159" sldId="274"/>
            <ac:spMk id="14" creationId="{6ECEF39F-D943-A2B9-7873-5A3C478B05C4}"/>
          </ac:spMkLst>
        </pc:spChg>
        <pc:spChg chg="del">
          <ac:chgData name="Thu Do" userId="a6f47d09-815f-413f-925a-fedeaf0f6a1c" providerId="ADAL" clId="{CC292ADF-CEB8-412D-A54B-2EB4D5B79DC1}" dt="2025-03-12T04:38:08.446" v="2671" actId="478"/>
          <ac:spMkLst>
            <pc:docMk/>
            <pc:sldMk cId="1873877159" sldId="274"/>
            <ac:spMk id="15" creationId="{C947EEA4-A351-C848-00F0-883A38BB315C}"/>
          </ac:spMkLst>
        </pc:spChg>
        <pc:spChg chg="del">
          <ac:chgData name="Thu Do" userId="a6f47d09-815f-413f-925a-fedeaf0f6a1c" providerId="ADAL" clId="{CC292ADF-CEB8-412D-A54B-2EB4D5B79DC1}" dt="2025-03-12T06:02:05.033" v="4117" actId="478"/>
          <ac:spMkLst>
            <pc:docMk/>
            <pc:sldMk cId="1873877159" sldId="274"/>
            <ac:spMk id="18" creationId="{F44EAD1F-E9C1-69BA-723D-D893281BD73C}"/>
          </ac:spMkLst>
        </pc:spChg>
        <pc:spChg chg="add del mod">
          <ac:chgData name="Thu Do" userId="a6f47d09-815f-413f-925a-fedeaf0f6a1c" providerId="ADAL" clId="{CC292ADF-CEB8-412D-A54B-2EB4D5B79DC1}" dt="2025-03-12T05:18:21.130" v="3561"/>
          <ac:spMkLst>
            <pc:docMk/>
            <pc:sldMk cId="1873877159" sldId="274"/>
            <ac:spMk id="27" creationId="{4440D857-F0D7-6260-33E4-72624D188909}"/>
          </ac:spMkLst>
        </pc:spChg>
        <pc:spChg chg="add del mod">
          <ac:chgData name="Thu Do" userId="a6f47d09-815f-413f-925a-fedeaf0f6a1c" providerId="ADAL" clId="{CC292ADF-CEB8-412D-A54B-2EB4D5B79DC1}" dt="2025-03-12T06:02:02.618" v="4116" actId="478"/>
          <ac:spMkLst>
            <pc:docMk/>
            <pc:sldMk cId="1873877159" sldId="274"/>
            <ac:spMk id="28" creationId="{153902EB-4273-6BFC-FDEF-0F8FE559F81F}"/>
          </ac:spMkLst>
        </pc:spChg>
        <pc:spChg chg="add del mod">
          <ac:chgData name="Thu Do" userId="a6f47d09-815f-413f-925a-fedeaf0f6a1c" providerId="ADAL" clId="{CC292ADF-CEB8-412D-A54B-2EB4D5B79DC1}" dt="2025-03-12T06:02:02.618" v="4116" actId="478"/>
          <ac:spMkLst>
            <pc:docMk/>
            <pc:sldMk cId="1873877159" sldId="274"/>
            <ac:spMk id="29" creationId="{81921D7E-1DEF-BEB7-093D-AEF26897F32A}"/>
          </ac:spMkLst>
        </pc:spChg>
        <pc:spChg chg="add del mod">
          <ac:chgData name="Thu Do" userId="a6f47d09-815f-413f-925a-fedeaf0f6a1c" providerId="ADAL" clId="{CC292ADF-CEB8-412D-A54B-2EB4D5B79DC1}" dt="2025-03-12T05:29:42.046" v="3845" actId="478"/>
          <ac:spMkLst>
            <pc:docMk/>
            <pc:sldMk cId="1873877159" sldId="274"/>
            <ac:spMk id="30" creationId="{202B4DC3-BB91-605E-63FF-764597819417}"/>
          </ac:spMkLst>
        </pc:spChg>
        <pc:spChg chg="add del mod">
          <ac:chgData name="Thu Do" userId="a6f47d09-815f-413f-925a-fedeaf0f6a1c" providerId="ADAL" clId="{CC292ADF-CEB8-412D-A54B-2EB4D5B79DC1}" dt="2025-03-12T06:02:02.618" v="4116" actId="478"/>
          <ac:spMkLst>
            <pc:docMk/>
            <pc:sldMk cId="1873877159" sldId="274"/>
            <ac:spMk id="31" creationId="{A13F1003-2618-6470-F585-C576F4B04F84}"/>
          </ac:spMkLst>
        </pc:spChg>
        <pc:spChg chg="add del mod">
          <ac:chgData name="Thu Do" userId="a6f47d09-815f-413f-925a-fedeaf0f6a1c" providerId="ADAL" clId="{CC292ADF-CEB8-412D-A54B-2EB4D5B79DC1}" dt="2025-03-12T06:02:02.618" v="4116" actId="478"/>
          <ac:spMkLst>
            <pc:docMk/>
            <pc:sldMk cId="1873877159" sldId="274"/>
            <ac:spMk id="32" creationId="{EA224513-BFBD-B6D1-E82A-96DC2BA43AA8}"/>
          </ac:spMkLst>
        </pc:spChg>
        <pc:spChg chg="add del mod">
          <ac:chgData name="Thu Do" userId="a6f47d09-815f-413f-925a-fedeaf0f6a1c" providerId="ADAL" clId="{CC292ADF-CEB8-412D-A54B-2EB4D5B79DC1}" dt="2025-03-12T06:02:02.618" v="4116" actId="478"/>
          <ac:spMkLst>
            <pc:docMk/>
            <pc:sldMk cId="1873877159" sldId="274"/>
            <ac:spMk id="33" creationId="{7BBC2990-0BF5-0E3F-A070-19058760ACC5}"/>
          </ac:spMkLst>
        </pc:spChg>
        <pc:spChg chg="add del mod">
          <ac:chgData name="Thu Do" userId="a6f47d09-815f-413f-925a-fedeaf0f6a1c" providerId="ADAL" clId="{CC292ADF-CEB8-412D-A54B-2EB4D5B79DC1}" dt="2025-03-12T06:02:02.618" v="4116" actId="478"/>
          <ac:spMkLst>
            <pc:docMk/>
            <pc:sldMk cId="1873877159" sldId="274"/>
            <ac:spMk id="34" creationId="{0E492DE3-C41C-9BEC-2DF9-8695268F8893}"/>
          </ac:spMkLst>
        </pc:spChg>
        <pc:spChg chg="add mod">
          <ac:chgData name="Thu Do" userId="a6f47d09-815f-413f-925a-fedeaf0f6a1c" providerId="ADAL" clId="{CC292ADF-CEB8-412D-A54B-2EB4D5B79DC1}" dt="2025-03-12T08:07:53.539" v="5463" actId="1076"/>
          <ac:spMkLst>
            <pc:docMk/>
            <pc:sldMk cId="1873877159" sldId="274"/>
            <ac:spMk id="35" creationId="{FE189F17-24F9-35E1-69F9-C157395466B9}"/>
          </ac:spMkLst>
        </pc:spChg>
        <pc:spChg chg="mod">
          <ac:chgData name="Thu Do" userId="a6f47d09-815f-413f-925a-fedeaf0f6a1c" providerId="ADAL" clId="{CC292ADF-CEB8-412D-A54B-2EB4D5B79DC1}" dt="2025-03-12T06:08:45.411" v="4464"/>
          <ac:spMkLst>
            <pc:docMk/>
            <pc:sldMk cId="1873877159" sldId="274"/>
            <ac:spMk id="37" creationId="{A71888F0-6C69-3E55-78C1-CD41A2FCB5E6}"/>
          </ac:spMkLst>
        </pc:spChg>
        <pc:grpChg chg="mod">
          <ac:chgData name="Thu Do" userId="a6f47d09-815f-413f-925a-fedeaf0f6a1c" providerId="ADAL" clId="{CC292ADF-CEB8-412D-A54B-2EB4D5B79DC1}" dt="2025-03-12T05:01:55.135" v="3174" actId="14100"/>
          <ac:grpSpMkLst>
            <pc:docMk/>
            <pc:sldMk cId="1873877159" sldId="274"/>
            <ac:grpSpMk id="2" creationId="{D24F3F87-46E2-4251-6207-72E8A6C75547}"/>
          </ac:grpSpMkLst>
        </pc:grpChg>
        <pc:grpChg chg="mod">
          <ac:chgData name="Thu Do" userId="a6f47d09-815f-413f-925a-fedeaf0f6a1c" providerId="ADAL" clId="{CC292ADF-CEB8-412D-A54B-2EB4D5B79DC1}" dt="2025-03-12T05:01:38.502" v="3170" actId="14100"/>
          <ac:grpSpMkLst>
            <pc:docMk/>
            <pc:sldMk cId="1873877159" sldId="274"/>
            <ac:grpSpMk id="5" creationId="{C3C66B15-E4A7-F7B8-815A-E3A1DC780CF3}"/>
          </ac:grpSpMkLst>
        </pc:grpChg>
        <pc:grpChg chg="add mod">
          <ac:chgData name="Thu Do" userId="a6f47d09-815f-413f-925a-fedeaf0f6a1c" providerId="ADAL" clId="{CC292ADF-CEB8-412D-A54B-2EB4D5B79DC1}" dt="2025-03-12T06:08:45.411" v="4464"/>
          <ac:grpSpMkLst>
            <pc:docMk/>
            <pc:sldMk cId="1873877159" sldId="274"/>
            <ac:grpSpMk id="36" creationId="{3986FA71-BE65-B998-5028-DF644F4C0D7F}"/>
          </ac:grpSpMkLst>
        </pc:grpChg>
        <pc:picChg chg="add del mod">
          <ac:chgData name="Thu Do" userId="a6f47d09-815f-413f-925a-fedeaf0f6a1c" providerId="ADAL" clId="{CC292ADF-CEB8-412D-A54B-2EB4D5B79DC1}" dt="2025-03-12T06:01:58.058" v="4115" actId="478"/>
          <ac:picMkLst>
            <pc:docMk/>
            <pc:sldMk cId="1873877159" sldId="274"/>
            <ac:picMk id="20" creationId="{195D6FCF-D82A-1712-C792-D031DFAE3B67}"/>
          </ac:picMkLst>
        </pc:picChg>
        <pc:picChg chg="add del mod">
          <ac:chgData name="Thu Do" userId="a6f47d09-815f-413f-925a-fedeaf0f6a1c" providerId="ADAL" clId="{CC292ADF-CEB8-412D-A54B-2EB4D5B79DC1}" dt="2025-03-12T06:01:56.425" v="4114" actId="478"/>
          <ac:picMkLst>
            <pc:docMk/>
            <pc:sldMk cId="1873877159" sldId="274"/>
            <ac:picMk id="22" creationId="{16C48F19-4780-8EB9-C2E9-07D453F6BCE9}"/>
          </ac:picMkLst>
        </pc:picChg>
        <pc:picChg chg="add del mod">
          <ac:chgData name="Thu Do" userId="a6f47d09-815f-413f-925a-fedeaf0f6a1c" providerId="ADAL" clId="{CC292ADF-CEB8-412D-A54B-2EB4D5B79DC1}" dt="2025-03-12T05:24:20.971" v="3729" actId="478"/>
          <ac:picMkLst>
            <pc:docMk/>
            <pc:sldMk cId="1873877159" sldId="274"/>
            <ac:picMk id="24" creationId="{7402A751-DD74-5BB9-98A0-0AFA6190ECE3}"/>
          </ac:picMkLst>
        </pc:picChg>
        <pc:picChg chg="add del mod">
          <ac:chgData name="Thu Do" userId="a6f47d09-815f-413f-925a-fedeaf0f6a1c" providerId="ADAL" clId="{CC292ADF-CEB8-412D-A54B-2EB4D5B79DC1}" dt="2025-03-12T05:23:43.546" v="3725" actId="478"/>
          <ac:picMkLst>
            <pc:docMk/>
            <pc:sldMk cId="1873877159" sldId="274"/>
            <ac:picMk id="26" creationId="{24AB7990-AC91-4E5E-48F2-12861FCF4590}"/>
          </ac:picMkLst>
        </pc:picChg>
      </pc:sldChg>
      <pc:sldChg chg="modSp del mod">
        <pc:chgData name="Thu Do" userId="a6f47d09-815f-413f-925a-fedeaf0f6a1c" providerId="ADAL" clId="{CC292ADF-CEB8-412D-A54B-2EB4D5B79DC1}" dt="2025-03-12T05:07:54.455" v="3310" actId="47"/>
        <pc:sldMkLst>
          <pc:docMk/>
          <pc:sldMk cId="700634655" sldId="275"/>
        </pc:sldMkLst>
        <pc:spChg chg="mod">
          <ac:chgData name="Thu Do" userId="a6f47d09-815f-413f-925a-fedeaf0f6a1c" providerId="ADAL" clId="{CC292ADF-CEB8-412D-A54B-2EB4D5B79DC1}" dt="2025-03-12T04:27:47.611" v="2601" actId="255"/>
          <ac:spMkLst>
            <pc:docMk/>
            <pc:sldMk cId="700634655" sldId="275"/>
            <ac:spMk id="2" creationId="{6E966C47-8FA5-D950-B9C3-F6A5EE98A61A}"/>
          </ac:spMkLst>
        </pc:spChg>
      </pc:sldChg>
      <pc:sldChg chg="addSp delSp modSp add mod ord setBg">
        <pc:chgData name="Thu Do" userId="a6f47d09-815f-413f-925a-fedeaf0f6a1c" providerId="ADAL" clId="{CC292ADF-CEB8-412D-A54B-2EB4D5B79DC1}" dt="2025-03-12T10:00:12.571" v="5982" actId="14100"/>
        <pc:sldMkLst>
          <pc:docMk/>
          <pc:sldMk cId="3939838717" sldId="276"/>
        </pc:sldMkLst>
        <pc:spChg chg="mod">
          <ac:chgData name="Thu Do" userId="a6f47d09-815f-413f-925a-fedeaf0f6a1c" providerId="ADAL" clId="{CC292ADF-CEB8-412D-A54B-2EB4D5B79DC1}" dt="2025-03-12T02:39:08.624" v="1414" actId="122"/>
          <ac:spMkLst>
            <pc:docMk/>
            <pc:sldMk cId="3939838717" sldId="276"/>
            <ac:spMk id="3" creationId="{B955C718-03C8-C18E-3A58-D373D4A92F12}"/>
          </ac:spMkLst>
        </pc:spChg>
        <pc:spChg chg="del">
          <ac:chgData name="Thu Do" userId="a6f47d09-815f-413f-925a-fedeaf0f6a1c" providerId="ADAL" clId="{CC292ADF-CEB8-412D-A54B-2EB4D5B79DC1}" dt="2025-03-12T01:44:48.773" v="765" actId="478"/>
          <ac:spMkLst>
            <pc:docMk/>
            <pc:sldMk cId="3939838717" sldId="276"/>
            <ac:spMk id="4" creationId="{8C1E694F-388E-B5BB-337F-461CA43CD4C5}"/>
          </ac:spMkLst>
        </pc:spChg>
        <pc:spChg chg="del">
          <ac:chgData name="Thu Do" userId="a6f47d09-815f-413f-925a-fedeaf0f6a1c" providerId="ADAL" clId="{CC292ADF-CEB8-412D-A54B-2EB4D5B79DC1}" dt="2025-03-12T01:51:48.157" v="776" actId="478"/>
          <ac:spMkLst>
            <pc:docMk/>
            <pc:sldMk cId="3939838717" sldId="276"/>
            <ac:spMk id="5" creationId="{057B9EB7-6000-E607-9879-C1091BD90879}"/>
          </ac:spMkLst>
        </pc:spChg>
        <pc:spChg chg="del">
          <ac:chgData name="Thu Do" userId="a6f47d09-815f-413f-925a-fedeaf0f6a1c" providerId="ADAL" clId="{CC292ADF-CEB8-412D-A54B-2EB4D5B79DC1}" dt="2025-03-12T01:51:48.157" v="776" actId="478"/>
          <ac:spMkLst>
            <pc:docMk/>
            <pc:sldMk cId="3939838717" sldId="276"/>
            <ac:spMk id="6" creationId="{67F85E9F-1847-5127-AE22-83797F0140A8}"/>
          </ac:spMkLst>
        </pc:spChg>
        <pc:spChg chg="del">
          <ac:chgData name="Thu Do" userId="a6f47d09-815f-413f-925a-fedeaf0f6a1c" providerId="ADAL" clId="{CC292ADF-CEB8-412D-A54B-2EB4D5B79DC1}" dt="2025-03-12T01:51:48.157" v="776" actId="478"/>
          <ac:spMkLst>
            <pc:docMk/>
            <pc:sldMk cId="3939838717" sldId="276"/>
            <ac:spMk id="7" creationId="{1DDCB09F-4B09-91E7-A12F-1134E95F1AAE}"/>
          </ac:spMkLst>
        </pc:spChg>
        <pc:spChg chg="del">
          <ac:chgData name="Thu Do" userId="a6f47d09-815f-413f-925a-fedeaf0f6a1c" providerId="ADAL" clId="{CC292ADF-CEB8-412D-A54B-2EB4D5B79DC1}" dt="2025-03-12T01:51:48.157" v="776" actId="478"/>
          <ac:spMkLst>
            <pc:docMk/>
            <pc:sldMk cId="3939838717" sldId="276"/>
            <ac:spMk id="8" creationId="{67CBCBB3-442A-C05D-22C0-282F69C3E3CB}"/>
          </ac:spMkLst>
        </pc:spChg>
        <pc:spChg chg="del">
          <ac:chgData name="Thu Do" userId="a6f47d09-815f-413f-925a-fedeaf0f6a1c" providerId="ADAL" clId="{CC292ADF-CEB8-412D-A54B-2EB4D5B79DC1}" dt="2025-03-12T01:51:48.157" v="776" actId="478"/>
          <ac:spMkLst>
            <pc:docMk/>
            <pc:sldMk cId="3939838717" sldId="276"/>
            <ac:spMk id="9" creationId="{5A9ECD64-F0B7-9571-F214-8B8B676D48C2}"/>
          </ac:spMkLst>
        </pc:spChg>
        <pc:spChg chg="del">
          <ac:chgData name="Thu Do" userId="a6f47d09-815f-413f-925a-fedeaf0f6a1c" providerId="ADAL" clId="{CC292ADF-CEB8-412D-A54B-2EB4D5B79DC1}" dt="2025-03-12T01:51:48.157" v="776" actId="478"/>
          <ac:spMkLst>
            <pc:docMk/>
            <pc:sldMk cId="3939838717" sldId="276"/>
            <ac:spMk id="10" creationId="{A6D3FCEB-0967-899F-C582-C5CA596A35C3}"/>
          </ac:spMkLst>
        </pc:spChg>
        <pc:spChg chg="add mod">
          <ac:chgData name="Thu Do" userId="a6f47d09-815f-413f-925a-fedeaf0f6a1c" providerId="ADAL" clId="{CC292ADF-CEB8-412D-A54B-2EB4D5B79DC1}" dt="2025-03-12T08:16:19.390" v="5519" actId="14100"/>
          <ac:spMkLst>
            <pc:docMk/>
            <pc:sldMk cId="3939838717" sldId="276"/>
            <ac:spMk id="25" creationId="{FF5E9DF1-D8B4-E6EA-5203-8EEF5325BC69}"/>
          </ac:spMkLst>
        </pc:spChg>
        <pc:spChg chg="add mod">
          <ac:chgData name="Thu Do" userId="a6f47d09-815f-413f-925a-fedeaf0f6a1c" providerId="ADAL" clId="{CC292ADF-CEB8-412D-A54B-2EB4D5B79DC1}" dt="2025-03-12T08:16:19.390" v="5519" actId="14100"/>
          <ac:spMkLst>
            <pc:docMk/>
            <pc:sldMk cId="3939838717" sldId="276"/>
            <ac:spMk id="26" creationId="{73EBC428-2C67-2372-D8C7-E36913CAE7D1}"/>
          </ac:spMkLst>
        </pc:spChg>
        <pc:spChg chg="add del mod">
          <ac:chgData name="Thu Do" userId="a6f47d09-815f-413f-925a-fedeaf0f6a1c" providerId="ADAL" clId="{CC292ADF-CEB8-412D-A54B-2EB4D5B79DC1}" dt="2025-03-12T02:11:17.008" v="1028" actId="478"/>
          <ac:spMkLst>
            <pc:docMk/>
            <pc:sldMk cId="3939838717" sldId="276"/>
            <ac:spMk id="27" creationId="{573DE838-6AC8-DD04-7740-B26CCBE341AD}"/>
          </ac:spMkLst>
        </pc:spChg>
        <pc:spChg chg="add mod">
          <ac:chgData name="Thu Do" userId="a6f47d09-815f-413f-925a-fedeaf0f6a1c" providerId="ADAL" clId="{CC292ADF-CEB8-412D-A54B-2EB4D5B79DC1}" dt="2025-03-12T09:54:49.550" v="5948" actId="20577"/>
          <ac:spMkLst>
            <pc:docMk/>
            <pc:sldMk cId="3939838717" sldId="276"/>
            <ac:spMk id="28" creationId="{B182D775-2080-A2B5-2CFA-EF06B42EF7FA}"/>
          </ac:spMkLst>
        </pc:spChg>
        <pc:spChg chg="add del mod">
          <ac:chgData name="Thu Do" userId="a6f47d09-815f-413f-925a-fedeaf0f6a1c" providerId="ADAL" clId="{CC292ADF-CEB8-412D-A54B-2EB4D5B79DC1}" dt="2025-03-12T02:04:09.661" v="931" actId="478"/>
          <ac:spMkLst>
            <pc:docMk/>
            <pc:sldMk cId="3939838717" sldId="276"/>
            <ac:spMk id="29" creationId="{BA1B7A1B-FAD1-D9DF-FFAF-A010FF7E2B74}"/>
          </ac:spMkLst>
        </pc:spChg>
        <pc:spChg chg="add mod topLvl">
          <ac:chgData name="Thu Do" userId="a6f47d09-815f-413f-925a-fedeaf0f6a1c" providerId="ADAL" clId="{CC292ADF-CEB8-412D-A54B-2EB4D5B79DC1}" dt="2025-03-12T02:36:29.452" v="1391" actId="1076"/>
          <ac:spMkLst>
            <pc:docMk/>
            <pc:sldMk cId="3939838717" sldId="276"/>
            <ac:spMk id="30" creationId="{F99AE851-42D5-0EF0-E68A-13276A05ED23}"/>
          </ac:spMkLst>
        </pc:spChg>
        <pc:spChg chg="add mod topLvl">
          <ac:chgData name="Thu Do" userId="a6f47d09-815f-413f-925a-fedeaf0f6a1c" providerId="ADAL" clId="{CC292ADF-CEB8-412D-A54B-2EB4D5B79DC1}" dt="2025-03-12T02:35:25.429" v="1386" actId="1076"/>
          <ac:spMkLst>
            <pc:docMk/>
            <pc:sldMk cId="3939838717" sldId="276"/>
            <ac:spMk id="31" creationId="{369D7A3B-9BF3-C95A-ADA5-7BC557DC8A97}"/>
          </ac:spMkLst>
        </pc:spChg>
        <pc:spChg chg="add del mod ord">
          <ac:chgData name="Thu Do" userId="a6f47d09-815f-413f-925a-fedeaf0f6a1c" providerId="ADAL" clId="{CC292ADF-CEB8-412D-A54B-2EB4D5B79DC1}" dt="2025-03-12T09:57:28.336" v="5960" actId="478"/>
          <ac:spMkLst>
            <pc:docMk/>
            <pc:sldMk cId="3939838717" sldId="276"/>
            <ac:spMk id="33" creationId="{CBF3B8B9-6229-3977-B45E-F29BCA59268B}"/>
          </ac:spMkLst>
        </pc:spChg>
        <pc:spChg chg="add mod">
          <ac:chgData name="Thu Do" userId="a6f47d09-815f-413f-925a-fedeaf0f6a1c" providerId="ADAL" clId="{CC292ADF-CEB8-412D-A54B-2EB4D5B79DC1}" dt="2025-03-12T02:36:42.573" v="1394" actId="1076"/>
          <ac:spMkLst>
            <pc:docMk/>
            <pc:sldMk cId="3939838717" sldId="276"/>
            <ac:spMk id="34" creationId="{CC39A8B0-9B56-9C90-422A-2E64D81B7746}"/>
          </ac:spMkLst>
        </pc:spChg>
        <pc:spChg chg="add mod">
          <ac:chgData name="Thu Do" userId="a6f47d09-815f-413f-925a-fedeaf0f6a1c" providerId="ADAL" clId="{CC292ADF-CEB8-412D-A54B-2EB4D5B79DC1}" dt="2025-03-12T02:36:21.724" v="1390" actId="1076"/>
          <ac:spMkLst>
            <pc:docMk/>
            <pc:sldMk cId="3939838717" sldId="276"/>
            <ac:spMk id="35" creationId="{7D35AA57-173F-59BC-E374-471E8F7F4423}"/>
          </ac:spMkLst>
        </pc:spChg>
        <pc:spChg chg="add mod">
          <ac:chgData name="Thu Do" userId="a6f47d09-815f-413f-925a-fedeaf0f6a1c" providerId="ADAL" clId="{CC292ADF-CEB8-412D-A54B-2EB4D5B79DC1}" dt="2025-03-12T09:55:39.905" v="5949" actId="20577"/>
          <ac:spMkLst>
            <pc:docMk/>
            <pc:sldMk cId="3939838717" sldId="276"/>
            <ac:spMk id="36" creationId="{7A25E477-7DC6-379B-54C3-B5314F3E8B16}"/>
          </ac:spMkLst>
        </pc:spChg>
        <pc:spChg chg="add mod">
          <ac:chgData name="Thu Do" userId="a6f47d09-815f-413f-925a-fedeaf0f6a1c" providerId="ADAL" clId="{CC292ADF-CEB8-412D-A54B-2EB4D5B79DC1}" dt="2025-03-12T02:36:29.452" v="1391" actId="1076"/>
          <ac:spMkLst>
            <pc:docMk/>
            <pc:sldMk cId="3939838717" sldId="276"/>
            <ac:spMk id="37" creationId="{083EEF69-9785-2484-1C4D-D18CAE9742F9}"/>
          </ac:spMkLst>
        </pc:spChg>
        <pc:spChg chg="add mod">
          <ac:chgData name="Thu Do" userId="a6f47d09-815f-413f-925a-fedeaf0f6a1c" providerId="ADAL" clId="{CC292ADF-CEB8-412D-A54B-2EB4D5B79DC1}" dt="2025-03-12T02:36:42.573" v="1394" actId="1076"/>
          <ac:spMkLst>
            <pc:docMk/>
            <pc:sldMk cId="3939838717" sldId="276"/>
            <ac:spMk id="38" creationId="{C85C1F3A-4617-E06D-688E-958FE82633C1}"/>
          </ac:spMkLst>
        </pc:spChg>
        <pc:spChg chg="add mod">
          <ac:chgData name="Thu Do" userId="a6f47d09-815f-413f-925a-fedeaf0f6a1c" providerId="ADAL" clId="{CC292ADF-CEB8-412D-A54B-2EB4D5B79DC1}" dt="2025-03-12T10:00:12.571" v="5982" actId="14100"/>
          <ac:spMkLst>
            <pc:docMk/>
            <pc:sldMk cId="3939838717" sldId="276"/>
            <ac:spMk id="112" creationId="{E0114D05-88AE-A58E-F007-3D873184000F}"/>
          </ac:spMkLst>
        </pc:spChg>
        <pc:grpChg chg="mod">
          <ac:chgData name="Thu Do" userId="a6f47d09-815f-413f-925a-fedeaf0f6a1c" providerId="ADAL" clId="{CC292ADF-CEB8-412D-A54B-2EB4D5B79DC1}" dt="2025-03-12T02:01:31.340" v="857" actId="1076"/>
          <ac:grpSpMkLst>
            <pc:docMk/>
            <pc:sldMk cId="3939838717" sldId="276"/>
            <ac:grpSpMk id="11" creationId="{36DAC863-9C5D-14B7-B620-10BE9B7BF4DA}"/>
          </ac:grpSpMkLst>
        </pc:grpChg>
        <pc:grpChg chg="del">
          <ac:chgData name="Thu Do" userId="a6f47d09-815f-413f-925a-fedeaf0f6a1c" providerId="ADAL" clId="{CC292ADF-CEB8-412D-A54B-2EB4D5B79DC1}" dt="2025-03-12T02:01:06.285" v="854" actId="478"/>
          <ac:grpSpMkLst>
            <pc:docMk/>
            <pc:sldMk cId="3939838717" sldId="276"/>
            <ac:grpSpMk id="17" creationId="{8047A5CC-E412-FCA3-1165-5C206A9C39AD}"/>
          </ac:grpSpMkLst>
        </pc:grpChg>
        <pc:grpChg chg="mod">
          <ac:chgData name="Thu Do" userId="a6f47d09-815f-413f-925a-fedeaf0f6a1c" providerId="ADAL" clId="{CC292ADF-CEB8-412D-A54B-2EB4D5B79DC1}" dt="2025-03-12T02:36:36.794" v="1393" actId="1076"/>
          <ac:grpSpMkLst>
            <pc:docMk/>
            <pc:sldMk cId="3939838717" sldId="276"/>
            <ac:grpSpMk id="19" creationId="{CC93CF1F-E840-DC60-DDA5-041C2CBD0819}"/>
          </ac:grpSpMkLst>
        </pc:grpChg>
        <pc:grpChg chg="add del mod">
          <ac:chgData name="Thu Do" userId="a6f47d09-815f-413f-925a-fedeaf0f6a1c" providerId="ADAL" clId="{CC292ADF-CEB8-412D-A54B-2EB4D5B79DC1}" dt="2025-03-12T02:12:06.619" v="1053" actId="165"/>
          <ac:grpSpMkLst>
            <pc:docMk/>
            <pc:sldMk cId="3939838717" sldId="276"/>
            <ac:grpSpMk id="32" creationId="{BBF015D6-578F-7ADC-F464-01BE674E349C}"/>
          </ac:grpSpMkLst>
        </pc:grpChg>
        <pc:graphicFrameChg chg="del mod modGraphic">
          <ac:chgData name="Thu Do" userId="a6f47d09-815f-413f-925a-fedeaf0f6a1c" providerId="ADAL" clId="{CC292ADF-CEB8-412D-A54B-2EB4D5B79DC1}" dt="2025-03-12T01:51:48.157" v="776" actId="478"/>
          <ac:graphicFrameMkLst>
            <pc:docMk/>
            <pc:sldMk cId="3939838717" sldId="276"/>
            <ac:graphicFrameMk id="2" creationId="{60E1F0FB-F548-FDF6-EF58-CA7B0D958BF8}"/>
          </ac:graphicFrameMkLst>
        </pc:graphicFrameChg>
        <pc:graphicFrameChg chg="add del mod modGraphic">
          <ac:chgData name="Thu Do" userId="a6f47d09-815f-413f-925a-fedeaf0f6a1c" providerId="ADAL" clId="{CC292ADF-CEB8-412D-A54B-2EB4D5B79DC1}" dt="2025-03-12T02:01:03.247" v="853" actId="478"/>
          <ac:graphicFrameMkLst>
            <pc:docMk/>
            <pc:sldMk cId="3939838717" sldId="276"/>
            <ac:graphicFrameMk id="22" creationId="{D61EF3CE-33FC-5C21-7577-4DB2652EF753}"/>
          </ac:graphicFrameMkLst>
        </pc:graphicFrameChg>
        <pc:picChg chg="add del mod ord">
          <ac:chgData name="Thu Do" userId="a6f47d09-815f-413f-925a-fedeaf0f6a1c" providerId="ADAL" clId="{CC292ADF-CEB8-412D-A54B-2EB4D5B79DC1}" dt="2025-03-12T08:14:54.966" v="5501" actId="478"/>
          <ac:picMkLst>
            <pc:docMk/>
            <pc:sldMk cId="3939838717" sldId="276"/>
            <ac:picMk id="24" creationId="{5C925845-2926-0A49-F5E4-A9F6D119F84F}"/>
          </ac:picMkLst>
        </pc:picChg>
        <pc:picChg chg="add del mod modCrop">
          <ac:chgData name="Thu Do" userId="a6f47d09-815f-413f-925a-fedeaf0f6a1c" providerId="ADAL" clId="{CC292ADF-CEB8-412D-A54B-2EB4D5B79DC1}" dt="2025-03-12T02:38:20.902" v="1401" actId="478"/>
          <ac:picMkLst>
            <pc:docMk/>
            <pc:sldMk cId="3939838717" sldId="276"/>
            <ac:picMk id="59" creationId="{77D68DEF-471F-4404-577B-931FF4DB9EE1}"/>
          </ac:picMkLst>
        </pc:picChg>
        <pc:picChg chg="add del mod">
          <ac:chgData name="Thu Do" userId="a6f47d09-815f-413f-925a-fedeaf0f6a1c" providerId="ADAL" clId="{CC292ADF-CEB8-412D-A54B-2EB4D5B79DC1}" dt="2025-03-12T02:38:25.798" v="1405" actId="478"/>
          <ac:picMkLst>
            <pc:docMk/>
            <pc:sldMk cId="3939838717" sldId="276"/>
            <ac:picMk id="72" creationId="{D8BF510D-5A77-D93C-722B-F4148AC0E66E}"/>
          </ac:picMkLst>
        </pc:picChg>
        <pc:picChg chg="add del mod">
          <ac:chgData name="Thu Do" userId="a6f47d09-815f-413f-925a-fedeaf0f6a1c" providerId="ADAL" clId="{CC292ADF-CEB8-412D-A54B-2EB4D5B79DC1}" dt="2025-03-12T08:12:49.317" v="5488" actId="478"/>
          <ac:picMkLst>
            <pc:docMk/>
            <pc:sldMk cId="3939838717" sldId="276"/>
            <ac:picMk id="74" creationId="{51C6BE21-111F-5502-A12E-5400717B55A6}"/>
          </ac:picMkLst>
        </pc:picChg>
        <pc:picChg chg="add del mod">
          <ac:chgData name="Thu Do" userId="a6f47d09-815f-413f-925a-fedeaf0f6a1c" providerId="ADAL" clId="{CC292ADF-CEB8-412D-A54B-2EB4D5B79DC1}" dt="2025-03-12T08:16:27.448" v="5523" actId="1076"/>
          <ac:picMkLst>
            <pc:docMk/>
            <pc:sldMk cId="3939838717" sldId="276"/>
            <ac:picMk id="76" creationId="{2CF2F8AF-02CD-F1E8-E59E-9E9E94686280}"/>
          </ac:picMkLst>
        </pc:picChg>
        <pc:picChg chg="add mod">
          <ac:chgData name="Thu Do" userId="a6f47d09-815f-413f-925a-fedeaf0f6a1c" providerId="ADAL" clId="{CC292ADF-CEB8-412D-A54B-2EB4D5B79DC1}" dt="2025-03-12T08:16:40.621" v="5525" actId="1076"/>
          <ac:picMkLst>
            <pc:docMk/>
            <pc:sldMk cId="3939838717" sldId="276"/>
            <ac:picMk id="78" creationId="{F1D6B621-4D15-0A68-DF3A-3E1C86B87275}"/>
          </ac:picMkLst>
        </pc:picChg>
        <pc:cxnChg chg="add mod">
          <ac:chgData name="Thu Do" userId="a6f47d09-815f-413f-925a-fedeaf0f6a1c" providerId="ADAL" clId="{CC292ADF-CEB8-412D-A54B-2EB4D5B79DC1}" dt="2025-03-12T08:16:19.390" v="5519" actId="14100"/>
          <ac:cxnSpMkLst>
            <pc:docMk/>
            <pc:sldMk cId="3939838717" sldId="276"/>
            <ac:cxnSpMk id="40" creationId="{0ED2FF90-555E-B8AB-F165-59079C8E65E7}"/>
          </ac:cxnSpMkLst>
        </pc:cxnChg>
        <pc:cxnChg chg="add mod">
          <ac:chgData name="Thu Do" userId="a6f47d09-815f-413f-925a-fedeaf0f6a1c" providerId="ADAL" clId="{CC292ADF-CEB8-412D-A54B-2EB4D5B79DC1}" dt="2025-03-12T09:53:00.165" v="5943" actId="14100"/>
          <ac:cxnSpMkLst>
            <pc:docMk/>
            <pc:sldMk cId="3939838717" sldId="276"/>
            <ac:cxnSpMk id="42" creationId="{07B9BB3E-5120-BE2E-2979-A6246A9EC807}"/>
          </ac:cxnSpMkLst>
        </pc:cxnChg>
        <pc:cxnChg chg="add mod">
          <ac:chgData name="Thu Do" userId="a6f47d09-815f-413f-925a-fedeaf0f6a1c" providerId="ADAL" clId="{CC292ADF-CEB8-412D-A54B-2EB4D5B79DC1}" dt="2025-03-12T08:16:19.390" v="5519" actId="14100"/>
          <ac:cxnSpMkLst>
            <pc:docMk/>
            <pc:sldMk cId="3939838717" sldId="276"/>
            <ac:cxnSpMk id="45" creationId="{7FE05AE9-AF66-2F3D-48E7-2FF71B646D2D}"/>
          </ac:cxnSpMkLst>
        </pc:cxnChg>
        <pc:cxnChg chg="add mod">
          <ac:chgData name="Thu Do" userId="a6f47d09-815f-413f-925a-fedeaf0f6a1c" providerId="ADAL" clId="{CC292ADF-CEB8-412D-A54B-2EB4D5B79DC1}" dt="2025-03-12T08:16:19.390" v="5519" actId="14100"/>
          <ac:cxnSpMkLst>
            <pc:docMk/>
            <pc:sldMk cId="3939838717" sldId="276"/>
            <ac:cxnSpMk id="48" creationId="{975AF750-F2CF-85EC-0496-DEB1F244549D}"/>
          </ac:cxnSpMkLst>
        </pc:cxnChg>
        <pc:cxnChg chg="add mod">
          <ac:chgData name="Thu Do" userId="a6f47d09-815f-413f-925a-fedeaf0f6a1c" providerId="ADAL" clId="{CC292ADF-CEB8-412D-A54B-2EB4D5B79DC1}" dt="2025-03-12T08:16:19.390" v="5519" actId="14100"/>
          <ac:cxnSpMkLst>
            <pc:docMk/>
            <pc:sldMk cId="3939838717" sldId="276"/>
            <ac:cxnSpMk id="52" creationId="{D06ED83D-3643-FFC9-7777-7A233E6264DC}"/>
          </ac:cxnSpMkLst>
        </pc:cxnChg>
        <pc:cxnChg chg="add mod">
          <ac:chgData name="Thu Do" userId="a6f47d09-815f-413f-925a-fedeaf0f6a1c" providerId="ADAL" clId="{CC292ADF-CEB8-412D-A54B-2EB4D5B79DC1}" dt="2025-03-12T08:16:19.390" v="5519" actId="14100"/>
          <ac:cxnSpMkLst>
            <pc:docMk/>
            <pc:sldMk cId="3939838717" sldId="276"/>
            <ac:cxnSpMk id="55" creationId="{7A24ED3B-3460-2088-EA42-82E847031179}"/>
          </ac:cxnSpMkLst>
        </pc:cxnChg>
        <pc:cxnChg chg="add mod">
          <ac:chgData name="Thu Do" userId="a6f47d09-815f-413f-925a-fedeaf0f6a1c" providerId="ADAL" clId="{CC292ADF-CEB8-412D-A54B-2EB4D5B79DC1}" dt="2025-03-12T10:00:12.571" v="5982" actId="14100"/>
          <ac:cxnSpMkLst>
            <pc:docMk/>
            <pc:sldMk cId="3939838717" sldId="276"/>
            <ac:cxnSpMk id="114" creationId="{C2543C81-6393-BCBE-83E2-35295E626F69}"/>
          </ac:cxnSpMkLst>
        </pc:cxnChg>
      </pc:sldChg>
      <pc:sldChg chg="addSp delSp modSp mod ord setBg">
        <pc:chgData name="Thu Do" userId="a6f47d09-815f-413f-925a-fedeaf0f6a1c" providerId="ADAL" clId="{CC292ADF-CEB8-412D-A54B-2EB4D5B79DC1}" dt="2025-03-12T09:48:35.626" v="5882" actId="1038"/>
        <pc:sldMkLst>
          <pc:docMk/>
          <pc:sldMk cId="1144710434" sldId="278"/>
        </pc:sldMkLst>
        <pc:spChg chg="mod">
          <ac:chgData name="Thu Do" userId="a6f47d09-815f-413f-925a-fedeaf0f6a1c" providerId="ADAL" clId="{CC292ADF-CEB8-412D-A54B-2EB4D5B79DC1}" dt="2025-03-12T04:26:25.993" v="2554" actId="20577"/>
          <ac:spMkLst>
            <pc:docMk/>
            <pc:sldMk cId="1144710434" sldId="278"/>
            <ac:spMk id="2" creationId="{1CEE612A-65B6-CDCC-3479-2CC8A4ABA002}"/>
          </ac:spMkLst>
        </pc:spChg>
        <pc:spChg chg="mod">
          <ac:chgData name="Thu Do" userId="a6f47d09-815f-413f-925a-fedeaf0f6a1c" providerId="ADAL" clId="{CC292ADF-CEB8-412D-A54B-2EB4D5B79DC1}" dt="2025-03-12T04:26:51.652" v="2558"/>
          <ac:spMkLst>
            <pc:docMk/>
            <pc:sldMk cId="1144710434" sldId="278"/>
            <ac:spMk id="5" creationId="{E2C71CF6-D992-8767-F167-B8E7BBA60587}"/>
          </ac:spMkLst>
        </pc:spChg>
        <pc:spChg chg="mod">
          <ac:chgData name="Thu Do" userId="a6f47d09-815f-413f-925a-fedeaf0f6a1c" providerId="ADAL" clId="{CC292ADF-CEB8-412D-A54B-2EB4D5B79DC1}" dt="2025-03-12T04:26:51.652" v="2558"/>
          <ac:spMkLst>
            <pc:docMk/>
            <pc:sldMk cId="1144710434" sldId="278"/>
            <ac:spMk id="6" creationId="{2BB2DB87-BC03-1D0E-99F4-653DC3B07BEC}"/>
          </ac:spMkLst>
        </pc:spChg>
        <pc:grpChg chg="add del mod">
          <ac:chgData name="Thu Do" userId="a6f47d09-815f-413f-925a-fedeaf0f6a1c" providerId="ADAL" clId="{CC292ADF-CEB8-412D-A54B-2EB4D5B79DC1}" dt="2025-03-12T04:26:54.428" v="2559" actId="478"/>
          <ac:grpSpMkLst>
            <pc:docMk/>
            <pc:sldMk cId="1144710434" sldId="278"/>
            <ac:grpSpMk id="4" creationId="{58C0F30F-232B-8364-BCA4-EEA9B56B9B41}"/>
          </ac:grpSpMkLst>
        </pc:grpChg>
        <pc:picChg chg="mod">
          <ac:chgData name="Thu Do" userId="a6f47d09-815f-413f-925a-fedeaf0f6a1c" providerId="ADAL" clId="{CC292ADF-CEB8-412D-A54B-2EB4D5B79DC1}" dt="2025-03-12T07:30:10.265" v="5458" actId="14100"/>
          <ac:picMkLst>
            <pc:docMk/>
            <pc:sldMk cId="1144710434" sldId="278"/>
            <ac:picMk id="3" creationId="{9B861418-AAC4-FDF0-8111-A5A097B23767}"/>
          </ac:picMkLst>
        </pc:picChg>
        <pc:picChg chg="mod modCrop">
          <ac:chgData name="Thu Do" userId="a6f47d09-815f-413f-925a-fedeaf0f6a1c" providerId="ADAL" clId="{CC292ADF-CEB8-412D-A54B-2EB4D5B79DC1}" dt="2025-03-12T04:26:37.888" v="2557" actId="1076"/>
          <ac:picMkLst>
            <pc:docMk/>
            <pc:sldMk cId="1144710434" sldId="278"/>
            <ac:picMk id="3" creationId="{D52D492F-28AC-ACB1-5CC4-6462E0594CFA}"/>
          </ac:picMkLst>
        </pc:picChg>
        <pc:picChg chg="mod">
          <ac:chgData name="Thu Do" userId="a6f47d09-815f-413f-925a-fedeaf0f6a1c" providerId="ADAL" clId="{CC292ADF-CEB8-412D-A54B-2EB4D5B79DC1}" dt="2025-03-12T09:48:22.177" v="5861" actId="14100"/>
          <ac:picMkLst>
            <pc:docMk/>
            <pc:sldMk cId="1144710434" sldId="278"/>
            <ac:picMk id="4" creationId="{8F375D61-23A6-597F-BB26-3D7421161757}"/>
          </ac:picMkLst>
        </pc:picChg>
        <pc:picChg chg="del">
          <ac:chgData name="Thu Do" userId="a6f47d09-815f-413f-925a-fedeaf0f6a1c" providerId="ADAL" clId="{CC292ADF-CEB8-412D-A54B-2EB4D5B79DC1}" dt="2025-03-12T07:11:48.532" v="5450" actId="478"/>
          <ac:picMkLst>
            <pc:docMk/>
            <pc:sldMk cId="1144710434" sldId="278"/>
            <ac:picMk id="6" creationId="{A1A12BE1-9A22-B9B3-654C-F8FE3D3DF017}"/>
          </ac:picMkLst>
        </pc:picChg>
        <pc:picChg chg="add del mod">
          <ac:chgData name="Thu Do" userId="a6f47d09-815f-413f-925a-fedeaf0f6a1c" providerId="ADAL" clId="{CC292ADF-CEB8-412D-A54B-2EB4D5B79DC1}" dt="2025-03-12T07:11:28.321" v="5443" actId="478"/>
          <ac:picMkLst>
            <pc:docMk/>
            <pc:sldMk cId="1144710434" sldId="278"/>
            <ac:picMk id="8" creationId="{557C436A-393C-EAAA-47CD-553FAD2548DC}"/>
          </ac:picMkLst>
        </pc:picChg>
        <pc:picChg chg="add mod">
          <ac:chgData name="Thu Do" userId="a6f47d09-815f-413f-925a-fedeaf0f6a1c" providerId="ADAL" clId="{CC292ADF-CEB8-412D-A54B-2EB4D5B79DC1}" dt="2025-03-12T09:48:35.626" v="5882" actId="1038"/>
          <ac:picMkLst>
            <pc:docMk/>
            <pc:sldMk cId="1144710434" sldId="278"/>
            <ac:picMk id="10" creationId="{419328A5-E8FF-07A7-63AE-BF329E4CB7A5}"/>
          </ac:picMkLst>
        </pc:picChg>
        <pc:picChg chg="add mod">
          <ac:chgData name="Thu Do" userId="a6f47d09-815f-413f-925a-fedeaf0f6a1c" providerId="ADAL" clId="{CC292ADF-CEB8-412D-A54B-2EB4D5B79DC1}" dt="2025-03-12T09:48:35.626" v="5882" actId="1038"/>
          <ac:picMkLst>
            <pc:docMk/>
            <pc:sldMk cId="1144710434" sldId="278"/>
            <ac:picMk id="12" creationId="{44BD68D8-911D-B8F6-F7F0-BFE6A8D92057}"/>
          </ac:picMkLst>
        </pc:picChg>
        <pc:picChg chg="add del">
          <ac:chgData name="Thu Do" userId="a6f47d09-815f-413f-925a-fedeaf0f6a1c" providerId="ADAL" clId="{CC292ADF-CEB8-412D-A54B-2EB4D5B79DC1}" dt="2025-03-12T07:29:49.832" v="5455" actId="478"/>
          <ac:picMkLst>
            <pc:docMk/>
            <pc:sldMk cId="1144710434" sldId="278"/>
            <ac:picMk id="14" creationId="{97EC1E41-1FF0-B7C6-AF69-3A25A5F850D3}"/>
          </ac:picMkLst>
        </pc:picChg>
      </pc:sldChg>
      <pc:sldChg chg="addSp delSp modSp add mod ord setBg">
        <pc:chgData name="Thu Do" userId="a6f47d09-815f-413f-925a-fedeaf0f6a1c" providerId="ADAL" clId="{CC292ADF-CEB8-412D-A54B-2EB4D5B79DC1}" dt="2025-03-12T03:39:40.305" v="1912" actId="478"/>
        <pc:sldMkLst>
          <pc:docMk/>
          <pc:sldMk cId="2930392628" sldId="279"/>
        </pc:sldMkLst>
        <pc:spChg chg="mod">
          <ac:chgData name="Thu Do" userId="a6f47d09-815f-413f-925a-fedeaf0f6a1c" providerId="ADAL" clId="{CC292ADF-CEB8-412D-A54B-2EB4D5B79DC1}" dt="2025-03-12T03:07:39.416" v="1696" actId="20577"/>
          <ac:spMkLst>
            <pc:docMk/>
            <pc:sldMk cId="2930392628" sldId="279"/>
            <ac:spMk id="15" creationId="{EFF25FB3-D36C-91AA-B186-8AC45F86FADE}"/>
          </ac:spMkLst>
        </pc:spChg>
        <pc:grpChg chg="mod">
          <ac:chgData name="Thu Do" userId="a6f47d09-815f-413f-925a-fedeaf0f6a1c" providerId="ADAL" clId="{CC292ADF-CEB8-412D-A54B-2EB4D5B79DC1}" dt="2025-03-12T03:26:43.102" v="1722" actId="1076"/>
          <ac:grpSpMkLst>
            <pc:docMk/>
            <pc:sldMk cId="2930392628" sldId="279"/>
            <ac:grpSpMk id="2" creationId="{FBCE97B8-6232-77C2-04D2-EA8E973E7415}"/>
          </ac:grpSpMkLst>
        </pc:grpChg>
        <pc:grpChg chg="mod">
          <ac:chgData name="Thu Do" userId="a6f47d09-815f-413f-925a-fedeaf0f6a1c" providerId="ADAL" clId="{CC292ADF-CEB8-412D-A54B-2EB4D5B79DC1}" dt="2025-03-12T03:26:43.102" v="1722" actId="1076"/>
          <ac:grpSpMkLst>
            <pc:docMk/>
            <pc:sldMk cId="2930392628" sldId="279"/>
            <ac:grpSpMk id="5" creationId="{91B7EAA8-5FFB-4C26-95B4-83197656FEAF}"/>
          </ac:grpSpMkLst>
        </pc:grpChg>
        <pc:graphicFrameChg chg="del">
          <ac:chgData name="Thu Do" userId="a6f47d09-815f-413f-925a-fedeaf0f6a1c" providerId="ADAL" clId="{CC292ADF-CEB8-412D-A54B-2EB4D5B79DC1}" dt="2025-03-12T03:03:34.488" v="1609" actId="478"/>
          <ac:graphicFrameMkLst>
            <pc:docMk/>
            <pc:sldMk cId="2930392628" sldId="279"/>
            <ac:graphicFrameMk id="14" creationId="{3215EF90-595E-BCFB-5327-C7B86041F907}"/>
          </ac:graphicFrameMkLst>
        </pc:graphicFrameChg>
        <pc:graphicFrameChg chg="add mod modGraphic">
          <ac:chgData name="Thu Do" userId="a6f47d09-815f-413f-925a-fedeaf0f6a1c" providerId="ADAL" clId="{CC292ADF-CEB8-412D-A54B-2EB4D5B79DC1}" dt="2025-03-12T03:39:36.596" v="1911" actId="122"/>
          <ac:graphicFrameMkLst>
            <pc:docMk/>
            <pc:sldMk cId="2930392628" sldId="279"/>
            <ac:graphicFrameMk id="18" creationId="{2AA6F96A-F5C6-B93D-1C0A-B34B32EA9A1B}"/>
          </ac:graphicFrameMkLst>
        </pc:graphicFrameChg>
        <pc:picChg chg="add del mod">
          <ac:chgData name="Thu Do" userId="a6f47d09-815f-413f-925a-fedeaf0f6a1c" providerId="ADAL" clId="{CC292ADF-CEB8-412D-A54B-2EB4D5B79DC1}" dt="2025-03-12T03:39:40.305" v="1912" actId="478"/>
          <ac:picMkLst>
            <pc:docMk/>
            <pc:sldMk cId="2930392628" sldId="279"/>
            <ac:picMk id="17" creationId="{D8625D9A-5CAC-A323-365C-D9BCDC35A7C7}"/>
          </ac:picMkLst>
        </pc:picChg>
      </pc:sldChg>
      <pc:sldChg chg="addSp delSp modSp add mod ord">
        <pc:chgData name="Thu Do" userId="a6f47d09-815f-413f-925a-fedeaf0f6a1c" providerId="ADAL" clId="{CC292ADF-CEB8-412D-A54B-2EB4D5B79DC1}" dt="2025-03-12T10:04:05.317" v="6014" actId="20577"/>
        <pc:sldMkLst>
          <pc:docMk/>
          <pc:sldMk cId="1680195138" sldId="280"/>
        </pc:sldMkLst>
        <pc:spChg chg="mod">
          <ac:chgData name="Thu Do" userId="a6f47d09-815f-413f-925a-fedeaf0f6a1c" providerId="ADAL" clId="{CC292ADF-CEB8-412D-A54B-2EB4D5B79DC1}" dt="2025-03-12T03:07:32.391" v="1695" actId="20577"/>
          <ac:spMkLst>
            <pc:docMk/>
            <pc:sldMk cId="1680195138" sldId="280"/>
            <ac:spMk id="15" creationId="{AF271D61-BFA7-7A61-2D1C-1BDDD138B76A}"/>
          </ac:spMkLst>
        </pc:spChg>
        <pc:graphicFrameChg chg="mod modGraphic">
          <ac:chgData name="Thu Do" userId="a6f47d09-815f-413f-925a-fedeaf0f6a1c" providerId="ADAL" clId="{CC292ADF-CEB8-412D-A54B-2EB4D5B79DC1}" dt="2025-03-12T10:04:05.317" v="6014" actId="20577"/>
          <ac:graphicFrameMkLst>
            <pc:docMk/>
            <pc:sldMk cId="1680195138" sldId="280"/>
            <ac:graphicFrameMk id="14" creationId="{B6FF8998-0729-1A25-364D-3F066ACE59F7}"/>
          </ac:graphicFrameMkLst>
        </pc:graphicFrameChg>
        <pc:picChg chg="add del mod">
          <ac:chgData name="Thu Do" userId="a6f47d09-815f-413f-925a-fedeaf0f6a1c" providerId="ADAL" clId="{CC292ADF-CEB8-412D-A54B-2EB4D5B79DC1}" dt="2025-03-12T04:37:24.797" v="2640" actId="478"/>
          <ac:picMkLst>
            <pc:docMk/>
            <pc:sldMk cId="1680195138" sldId="280"/>
            <ac:picMk id="17" creationId="{812F0C73-B280-6054-8DB7-170E17ED6411}"/>
          </ac:picMkLst>
        </pc:picChg>
      </pc:sldChg>
      <pc:sldChg chg="del">
        <pc:chgData name="Thu Do" userId="a6f47d09-815f-413f-925a-fedeaf0f6a1c" providerId="ADAL" clId="{CC292ADF-CEB8-412D-A54B-2EB4D5B79DC1}" dt="2025-03-12T04:04:44.759" v="1942" actId="47"/>
        <pc:sldMkLst>
          <pc:docMk/>
          <pc:sldMk cId="2051085134" sldId="282"/>
        </pc:sldMkLst>
      </pc:sldChg>
      <pc:sldChg chg="addSp modSp mod">
        <pc:chgData name="Thu Do" userId="a6f47d09-815f-413f-925a-fedeaf0f6a1c" providerId="ADAL" clId="{CC292ADF-CEB8-412D-A54B-2EB4D5B79DC1}" dt="2025-03-12T10:05:38.902" v="6047" actId="1038"/>
        <pc:sldMkLst>
          <pc:docMk/>
          <pc:sldMk cId="1951395221" sldId="283"/>
        </pc:sldMkLst>
        <pc:spChg chg="add mod">
          <ac:chgData name="Thu Do" userId="a6f47d09-815f-413f-925a-fedeaf0f6a1c" providerId="ADAL" clId="{CC292ADF-CEB8-412D-A54B-2EB4D5B79DC1}" dt="2025-03-12T10:05:38.902" v="6047" actId="1038"/>
          <ac:spMkLst>
            <pc:docMk/>
            <pc:sldMk cId="1951395221" sldId="283"/>
            <ac:spMk id="2" creationId="{82A7C89F-B963-E677-E627-2BD87B1DCBF7}"/>
          </ac:spMkLst>
        </pc:spChg>
        <pc:spChg chg="mod">
          <ac:chgData name="Thu Do" userId="a6f47d09-815f-413f-925a-fedeaf0f6a1c" providerId="ADAL" clId="{CC292ADF-CEB8-412D-A54B-2EB4D5B79DC1}" dt="2025-03-12T10:04:45.963" v="6015" actId="21"/>
          <ac:spMkLst>
            <pc:docMk/>
            <pc:sldMk cId="1951395221" sldId="283"/>
            <ac:spMk id="40" creationId="{839BBB70-079B-ABCE-B33A-7AE8219799CA}"/>
          </ac:spMkLst>
        </pc:spChg>
      </pc:sldChg>
      <pc:sldChg chg="modSp mod">
        <pc:chgData name="Thu Do" userId="a6f47d09-815f-413f-925a-fedeaf0f6a1c" providerId="ADAL" clId="{CC292ADF-CEB8-412D-A54B-2EB4D5B79DC1}" dt="2025-03-12T09:45:33.766" v="5790" actId="20577"/>
        <pc:sldMkLst>
          <pc:docMk/>
          <pc:sldMk cId="1038921747" sldId="285"/>
        </pc:sldMkLst>
        <pc:spChg chg="mod">
          <ac:chgData name="Thu Do" userId="a6f47d09-815f-413f-925a-fedeaf0f6a1c" providerId="ADAL" clId="{CC292ADF-CEB8-412D-A54B-2EB4D5B79DC1}" dt="2025-03-12T09:45:33.766" v="5790" actId="20577"/>
          <ac:spMkLst>
            <pc:docMk/>
            <pc:sldMk cId="1038921747" sldId="285"/>
            <ac:spMk id="30" creationId="{5EA93B92-8B14-7468-2AAF-1852E05FCF22}"/>
          </ac:spMkLst>
        </pc:spChg>
      </pc:sldChg>
      <pc:sldChg chg="addSp delSp modSp new mod ord">
        <pc:chgData name="Thu Do" userId="a6f47d09-815f-413f-925a-fedeaf0f6a1c" providerId="ADAL" clId="{CC292ADF-CEB8-412D-A54B-2EB4D5B79DC1}" dt="2025-03-12T04:03:01.477" v="1932" actId="21"/>
        <pc:sldMkLst>
          <pc:docMk/>
          <pc:sldMk cId="601728026" sldId="288"/>
        </pc:sldMkLst>
        <pc:picChg chg="add del mod">
          <ac:chgData name="Thu Do" userId="a6f47d09-815f-413f-925a-fedeaf0f6a1c" providerId="ADAL" clId="{CC292ADF-CEB8-412D-A54B-2EB4D5B79DC1}" dt="2025-03-12T04:01:32.556" v="1919" actId="478"/>
          <ac:picMkLst>
            <pc:docMk/>
            <pc:sldMk cId="601728026" sldId="288"/>
            <ac:picMk id="3" creationId="{0FA2EAE2-4CA4-E53B-2DD2-5C04C1C28DF6}"/>
          </ac:picMkLst>
        </pc:picChg>
        <pc:picChg chg="add mod">
          <ac:chgData name="Thu Do" userId="a6f47d09-815f-413f-925a-fedeaf0f6a1c" providerId="ADAL" clId="{CC292ADF-CEB8-412D-A54B-2EB4D5B79DC1}" dt="2025-03-12T04:01:54.261" v="1923" actId="1076"/>
          <ac:picMkLst>
            <pc:docMk/>
            <pc:sldMk cId="601728026" sldId="288"/>
            <ac:picMk id="5" creationId="{38888917-07A8-4747-DA9C-66597D8C66AC}"/>
          </ac:picMkLst>
        </pc:picChg>
        <pc:picChg chg="add del mod">
          <ac:chgData name="Thu Do" userId="a6f47d09-815f-413f-925a-fedeaf0f6a1c" providerId="ADAL" clId="{CC292ADF-CEB8-412D-A54B-2EB4D5B79DC1}" dt="2025-03-12T04:03:01.477" v="1932" actId="21"/>
          <ac:picMkLst>
            <pc:docMk/>
            <pc:sldMk cId="601728026" sldId="288"/>
            <ac:picMk id="7" creationId="{5BCEAD4D-664D-2A40-AEE4-9F709D42AE77}"/>
          </ac:picMkLst>
        </pc:picChg>
      </pc:sldChg>
      <pc:sldChg chg="addSp delSp modSp new mod">
        <pc:chgData name="Thu Do" userId="a6f47d09-815f-413f-925a-fedeaf0f6a1c" providerId="ADAL" clId="{CC292ADF-CEB8-412D-A54B-2EB4D5B79DC1}" dt="2025-03-12T10:29:03.563" v="6616" actId="14100"/>
        <pc:sldMkLst>
          <pc:docMk/>
          <pc:sldMk cId="1389941204" sldId="289"/>
        </pc:sldMkLst>
        <pc:spChg chg="add mod">
          <ac:chgData name="Thu Do" userId="a6f47d09-815f-413f-925a-fedeaf0f6a1c" providerId="ADAL" clId="{CC292ADF-CEB8-412D-A54B-2EB4D5B79DC1}" dt="2025-03-12T10:28:35.618" v="6611" actId="404"/>
          <ac:spMkLst>
            <pc:docMk/>
            <pc:sldMk cId="1389941204" sldId="289"/>
            <ac:spMk id="2" creationId="{5530EE60-81A1-2F1C-82A5-0B2EEFB0BCE8}"/>
          </ac:spMkLst>
        </pc:spChg>
        <pc:spChg chg="mod">
          <ac:chgData name="Thu Do" userId="a6f47d09-815f-413f-925a-fedeaf0f6a1c" providerId="ADAL" clId="{CC292ADF-CEB8-412D-A54B-2EB4D5B79DC1}" dt="2025-03-12T04:19:31.709" v="2449"/>
          <ac:spMkLst>
            <pc:docMk/>
            <pc:sldMk cId="1389941204" sldId="289"/>
            <ac:spMk id="6" creationId="{6D86AAA5-A005-1925-E32D-73E2A019E35D}"/>
          </ac:spMkLst>
        </pc:spChg>
        <pc:spChg chg="mod">
          <ac:chgData name="Thu Do" userId="a6f47d09-815f-413f-925a-fedeaf0f6a1c" providerId="ADAL" clId="{CC292ADF-CEB8-412D-A54B-2EB4D5B79DC1}" dt="2025-03-12T04:19:31.709" v="2449"/>
          <ac:spMkLst>
            <pc:docMk/>
            <pc:sldMk cId="1389941204" sldId="289"/>
            <ac:spMk id="7" creationId="{500F47A8-B5D5-20D3-CF48-FF9EFEAF8DFA}"/>
          </ac:spMkLst>
        </pc:spChg>
        <pc:spChg chg="mod">
          <ac:chgData name="Thu Do" userId="a6f47d09-815f-413f-925a-fedeaf0f6a1c" providerId="ADAL" clId="{CC292ADF-CEB8-412D-A54B-2EB4D5B79DC1}" dt="2025-03-12T04:19:31.709" v="2449"/>
          <ac:spMkLst>
            <pc:docMk/>
            <pc:sldMk cId="1389941204" sldId="289"/>
            <ac:spMk id="9" creationId="{D963CA61-374B-DD6E-5758-7418B349F380}"/>
          </ac:spMkLst>
        </pc:spChg>
        <pc:spChg chg="mod">
          <ac:chgData name="Thu Do" userId="a6f47d09-815f-413f-925a-fedeaf0f6a1c" providerId="ADAL" clId="{CC292ADF-CEB8-412D-A54B-2EB4D5B79DC1}" dt="2025-03-12T04:19:31.709" v="2449"/>
          <ac:spMkLst>
            <pc:docMk/>
            <pc:sldMk cId="1389941204" sldId="289"/>
            <ac:spMk id="10" creationId="{712F9F3B-79CF-0FF5-B65C-0176B902450B}"/>
          </ac:spMkLst>
        </pc:spChg>
        <pc:spChg chg="add mod">
          <ac:chgData name="Thu Do" userId="a6f47d09-815f-413f-925a-fedeaf0f6a1c" providerId="ADAL" clId="{CC292ADF-CEB8-412D-A54B-2EB4D5B79DC1}" dt="2025-03-12T04:19:40.566" v="2451" actId="1076"/>
          <ac:spMkLst>
            <pc:docMk/>
            <pc:sldMk cId="1389941204" sldId="289"/>
            <ac:spMk id="11" creationId="{E304EEC9-01CA-E440-D921-43884830BC24}"/>
          </ac:spMkLst>
        </pc:spChg>
        <pc:grpChg chg="add mod">
          <ac:chgData name="Thu Do" userId="a6f47d09-815f-413f-925a-fedeaf0f6a1c" providerId="ADAL" clId="{CC292ADF-CEB8-412D-A54B-2EB4D5B79DC1}" dt="2025-03-12T04:19:36.575" v="2450" actId="1076"/>
          <ac:grpSpMkLst>
            <pc:docMk/>
            <pc:sldMk cId="1389941204" sldId="289"/>
            <ac:grpSpMk id="5" creationId="{AAF4881A-4A7C-9342-E574-99A73894FF00}"/>
          </ac:grpSpMkLst>
        </pc:grpChg>
        <pc:grpChg chg="add mod">
          <ac:chgData name="Thu Do" userId="a6f47d09-815f-413f-925a-fedeaf0f6a1c" providerId="ADAL" clId="{CC292ADF-CEB8-412D-A54B-2EB4D5B79DC1}" dt="2025-03-12T04:19:36.575" v="2450" actId="1076"/>
          <ac:grpSpMkLst>
            <pc:docMk/>
            <pc:sldMk cId="1389941204" sldId="289"/>
            <ac:grpSpMk id="8" creationId="{ED450D3E-DAD1-2155-2231-1C868DC6DACA}"/>
          </ac:grpSpMkLst>
        </pc:grpChg>
        <pc:graphicFrameChg chg="add mod modGraphic">
          <ac:chgData name="Thu Do" userId="a6f47d09-815f-413f-925a-fedeaf0f6a1c" providerId="ADAL" clId="{CC292ADF-CEB8-412D-A54B-2EB4D5B79DC1}" dt="2025-03-12T10:28:41.559" v="6612" actId="1076"/>
          <ac:graphicFrameMkLst>
            <pc:docMk/>
            <pc:sldMk cId="1389941204" sldId="289"/>
            <ac:graphicFrameMk id="3" creationId="{866927CB-7B15-F92F-EF9D-9DF56A4AF220}"/>
          </ac:graphicFrameMkLst>
        </pc:graphicFrameChg>
        <pc:graphicFrameChg chg="add mod modGraphic">
          <ac:chgData name="Thu Do" userId="a6f47d09-815f-413f-925a-fedeaf0f6a1c" providerId="ADAL" clId="{CC292ADF-CEB8-412D-A54B-2EB4D5B79DC1}" dt="2025-03-12T10:29:03.563" v="6616" actId="14100"/>
          <ac:graphicFrameMkLst>
            <pc:docMk/>
            <pc:sldMk cId="1389941204" sldId="289"/>
            <ac:graphicFrameMk id="4" creationId="{06CCBBB7-E14A-9C97-D150-DA40508A084F}"/>
          </ac:graphicFrameMkLst>
        </pc:graphicFrameChg>
        <pc:picChg chg="add del mod ord">
          <ac:chgData name="Thu Do" userId="a6f47d09-815f-413f-925a-fedeaf0f6a1c" providerId="ADAL" clId="{CC292ADF-CEB8-412D-A54B-2EB4D5B79DC1}" dt="2025-03-12T04:17:43.095" v="2425" actId="478"/>
          <ac:picMkLst>
            <pc:docMk/>
            <pc:sldMk cId="1389941204" sldId="289"/>
            <ac:picMk id="99" creationId="{5BCEAD4D-664D-2A40-AEE4-9F709D42AE77}"/>
          </ac:picMkLst>
        </pc:picChg>
      </pc:sldChg>
      <pc:sldChg chg="add del setBg">
        <pc:chgData name="Thu Do" userId="a6f47d09-815f-413f-925a-fedeaf0f6a1c" providerId="ADAL" clId="{CC292ADF-CEB8-412D-A54B-2EB4D5B79DC1}" dt="2025-03-12T04:02:58.131" v="1930"/>
        <pc:sldMkLst>
          <pc:docMk/>
          <pc:sldMk cId="3623946290" sldId="289"/>
        </pc:sldMkLst>
      </pc:sldChg>
      <pc:sldChg chg="addSp delSp modSp add mod ord">
        <pc:chgData name="Thu Do" userId="a6f47d09-815f-413f-925a-fedeaf0f6a1c" providerId="ADAL" clId="{CC292ADF-CEB8-412D-A54B-2EB4D5B79DC1}" dt="2025-03-12T04:24:37.242" v="2512" actId="20577"/>
        <pc:sldMkLst>
          <pc:docMk/>
          <pc:sldMk cId="1272684380" sldId="290"/>
        </pc:sldMkLst>
        <pc:spChg chg="del mod">
          <ac:chgData name="Thu Do" userId="a6f47d09-815f-413f-925a-fedeaf0f6a1c" providerId="ADAL" clId="{CC292ADF-CEB8-412D-A54B-2EB4D5B79DC1}" dt="2025-03-12T04:23:58.693" v="2475"/>
          <ac:spMkLst>
            <pc:docMk/>
            <pc:sldMk cId="1272684380" sldId="290"/>
            <ac:spMk id="15" creationId="{C6265189-7E18-87E1-1175-BD0BC0A6A651}"/>
          </ac:spMkLst>
        </pc:spChg>
        <pc:spChg chg="add mod">
          <ac:chgData name="Thu Do" userId="a6f47d09-815f-413f-925a-fedeaf0f6a1c" providerId="ADAL" clId="{CC292ADF-CEB8-412D-A54B-2EB4D5B79DC1}" dt="2025-03-12T04:24:37.242" v="2512" actId="20577"/>
          <ac:spMkLst>
            <pc:docMk/>
            <pc:sldMk cId="1272684380" sldId="290"/>
            <ac:spMk id="16" creationId="{00CB6E20-34CC-9630-936B-F3DC66796640}"/>
          </ac:spMkLst>
        </pc:spChg>
        <pc:grpChg chg="mod">
          <ac:chgData name="Thu Do" userId="a6f47d09-815f-413f-925a-fedeaf0f6a1c" providerId="ADAL" clId="{CC292ADF-CEB8-412D-A54B-2EB4D5B79DC1}" dt="2025-03-12T04:23:41.372" v="2466" actId="1076"/>
          <ac:grpSpMkLst>
            <pc:docMk/>
            <pc:sldMk cId="1272684380" sldId="290"/>
            <ac:grpSpMk id="11" creationId="{85F9B44A-82F7-D26D-1C34-BF846A23A59C}"/>
          </ac:grpSpMkLst>
        </pc:grpChg>
        <pc:graphicFrameChg chg="del">
          <ac:chgData name="Thu Do" userId="a6f47d09-815f-413f-925a-fedeaf0f6a1c" providerId="ADAL" clId="{CC292ADF-CEB8-412D-A54B-2EB4D5B79DC1}" dt="2025-03-12T04:23:44.123" v="2467" actId="478"/>
          <ac:graphicFrameMkLst>
            <pc:docMk/>
            <pc:sldMk cId="1272684380" sldId="290"/>
            <ac:graphicFrameMk id="14" creationId="{966908A0-0A3F-FB22-6EAB-D157A8DF7745}"/>
          </ac:graphicFrameMkLst>
        </pc:graphicFrameChg>
      </pc:sldChg>
      <pc:sldChg chg="addSp delSp modSp add mod setBg">
        <pc:chgData name="Thu Do" userId="a6f47d09-815f-413f-925a-fedeaf0f6a1c" providerId="ADAL" clId="{CC292ADF-CEB8-412D-A54B-2EB4D5B79DC1}" dt="2025-03-12T10:30:19.898" v="6618"/>
        <pc:sldMkLst>
          <pc:docMk/>
          <pc:sldMk cId="1967764864" sldId="291"/>
        </pc:sldMkLst>
        <pc:spChg chg="mod">
          <ac:chgData name="Thu Do" userId="a6f47d09-815f-413f-925a-fedeaf0f6a1c" providerId="ADAL" clId="{CC292ADF-CEB8-412D-A54B-2EB4D5B79DC1}" dt="2025-03-12T06:31:04.400" v="4938" actId="1076"/>
          <ac:spMkLst>
            <pc:docMk/>
            <pc:sldMk cId="1967764864" sldId="291"/>
            <ac:spMk id="2" creationId="{0FB170D6-C420-A66F-B662-64C8E6EE1F4A}"/>
          </ac:spMkLst>
        </pc:spChg>
        <pc:spChg chg="mod">
          <ac:chgData name="Thu Do" userId="a6f47d09-815f-413f-925a-fedeaf0f6a1c" providerId="ADAL" clId="{CC292ADF-CEB8-412D-A54B-2EB4D5B79DC1}" dt="2025-03-12T04:59:37.364" v="3154" actId="1076"/>
          <ac:spMkLst>
            <pc:docMk/>
            <pc:sldMk cId="1967764864" sldId="291"/>
            <ac:spMk id="18" creationId="{B2BA6B4B-A64F-72FE-10D1-D462B7FD1D66}"/>
          </ac:spMkLst>
        </pc:spChg>
        <pc:spChg chg="add del mod">
          <ac:chgData name="Thu Do" userId="a6f47d09-815f-413f-925a-fedeaf0f6a1c" providerId="ADAL" clId="{CC292ADF-CEB8-412D-A54B-2EB4D5B79DC1}" dt="2025-03-12T04:40:57.980" v="2713" actId="478"/>
          <ac:spMkLst>
            <pc:docMk/>
            <pc:sldMk cId="1967764864" sldId="291"/>
            <ac:spMk id="20" creationId="{61791529-3B24-4783-9031-1DAC8FEBC030}"/>
          </ac:spMkLst>
        </pc:spChg>
        <pc:spChg chg="add del mod">
          <ac:chgData name="Thu Do" userId="a6f47d09-815f-413f-925a-fedeaf0f6a1c" providerId="ADAL" clId="{CC292ADF-CEB8-412D-A54B-2EB4D5B79DC1}" dt="2025-03-12T06:22:39.597" v="4499" actId="478"/>
          <ac:spMkLst>
            <pc:docMk/>
            <pc:sldMk cId="1967764864" sldId="291"/>
            <ac:spMk id="21" creationId="{72F9286A-B5E9-DA7D-F233-78100B75DF73}"/>
          </ac:spMkLst>
        </pc:spChg>
        <pc:spChg chg="add del mod">
          <ac:chgData name="Thu Do" userId="a6f47d09-815f-413f-925a-fedeaf0f6a1c" providerId="ADAL" clId="{CC292ADF-CEB8-412D-A54B-2EB4D5B79DC1}" dt="2025-03-12T06:22:39.597" v="4499" actId="478"/>
          <ac:spMkLst>
            <pc:docMk/>
            <pc:sldMk cId="1967764864" sldId="291"/>
            <ac:spMk id="22" creationId="{1E347039-5EAD-38F9-6965-1BAB819CFA84}"/>
          </ac:spMkLst>
        </pc:spChg>
        <pc:spChg chg="add del mod">
          <ac:chgData name="Thu Do" userId="a6f47d09-815f-413f-925a-fedeaf0f6a1c" providerId="ADAL" clId="{CC292ADF-CEB8-412D-A54B-2EB4D5B79DC1}" dt="2025-03-12T06:22:39.597" v="4499" actId="478"/>
          <ac:spMkLst>
            <pc:docMk/>
            <pc:sldMk cId="1967764864" sldId="291"/>
            <ac:spMk id="23" creationId="{08856958-4D9C-1E3C-22CE-59AED64C6223}"/>
          </ac:spMkLst>
        </pc:spChg>
        <pc:spChg chg="add del mod">
          <ac:chgData name="Thu Do" userId="a6f47d09-815f-413f-925a-fedeaf0f6a1c" providerId="ADAL" clId="{CC292ADF-CEB8-412D-A54B-2EB4D5B79DC1}" dt="2025-03-12T06:22:39.597" v="4499" actId="478"/>
          <ac:spMkLst>
            <pc:docMk/>
            <pc:sldMk cId="1967764864" sldId="291"/>
            <ac:spMk id="24" creationId="{3A5D2C06-7D53-9222-0D40-03F4F7233894}"/>
          </ac:spMkLst>
        </pc:spChg>
        <pc:spChg chg="add del mod">
          <ac:chgData name="Thu Do" userId="a6f47d09-815f-413f-925a-fedeaf0f6a1c" providerId="ADAL" clId="{CC292ADF-CEB8-412D-A54B-2EB4D5B79DC1}" dt="2025-03-12T06:22:39.597" v="4499" actId="478"/>
          <ac:spMkLst>
            <pc:docMk/>
            <pc:sldMk cId="1967764864" sldId="291"/>
            <ac:spMk id="25" creationId="{E8A6CE5D-18D7-6AF1-E8E5-44F275B6EDD2}"/>
          </ac:spMkLst>
        </pc:spChg>
        <pc:spChg chg="add del mod">
          <ac:chgData name="Thu Do" userId="a6f47d09-815f-413f-925a-fedeaf0f6a1c" providerId="ADAL" clId="{CC292ADF-CEB8-412D-A54B-2EB4D5B79DC1}" dt="2025-03-12T06:18:17.389" v="4472" actId="478"/>
          <ac:spMkLst>
            <pc:docMk/>
            <pc:sldMk cId="1967764864" sldId="291"/>
            <ac:spMk id="27" creationId="{B39331C9-8EFE-AE84-5ED1-302B8B870735}"/>
          </ac:spMkLst>
        </pc:spChg>
        <pc:spChg chg="add del mod">
          <ac:chgData name="Thu Do" userId="a6f47d09-815f-413f-925a-fedeaf0f6a1c" providerId="ADAL" clId="{CC292ADF-CEB8-412D-A54B-2EB4D5B79DC1}" dt="2025-03-12T06:18:20.333" v="4473" actId="478"/>
          <ac:spMkLst>
            <pc:docMk/>
            <pc:sldMk cId="1967764864" sldId="291"/>
            <ac:spMk id="28" creationId="{7A91FBC0-2475-1BEC-3A05-B7DB9D23D34E}"/>
          </ac:spMkLst>
        </pc:spChg>
        <pc:spChg chg="add del mod">
          <ac:chgData name="Thu Do" userId="a6f47d09-815f-413f-925a-fedeaf0f6a1c" providerId="ADAL" clId="{CC292ADF-CEB8-412D-A54B-2EB4D5B79DC1}" dt="2025-03-12T06:18:20.333" v="4473" actId="478"/>
          <ac:spMkLst>
            <pc:docMk/>
            <pc:sldMk cId="1967764864" sldId="291"/>
            <ac:spMk id="29" creationId="{F9289310-B195-7032-E97B-05E14B2EB4A9}"/>
          </ac:spMkLst>
        </pc:spChg>
        <pc:spChg chg="add del mod">
          <ac:chgData name="Thu Do" userId="a6f47d09-815f-413f-925a-fedeaf0f6a1c" providerId="ADAL" clId="{CC292ADF-CEB8-412D-A54B-2EB4D5B79DC1}" dt="2025-03-12T06:18:20.333" v="4473" actId="478"/>
          <ac:spMkLst>
            <pc:docMk/>
            <pc:sldMk cId="1967764864" sldId="291"/>
            <ac:spMk id="30" creationId="{A878328E-C459-A19A-3B09-49F1BB720FC7}"/>
          </ac:spMkLst>
        </pc:spChg>
        <pc:spChg chg="add del mod">
          <ac:chgData name="Thu Do" userId="a6f47d09-815f-413f-925a-fedeaf0f6a1c" providerId="ADAL" clId="{CC292ADF-CEB8-412D-A54B-2EB4D5B79DC1}" dt="2025-03-12T06:18:20.333" v="4473" actId="478"/>
          <ac:spMkLst>
            <pc:docMk/>
            <pc:sldMk cId="1967764864" sldId="291"/>
            <ac:spMk id="31" creationId="{FDE85944-A17F-9227-385F-407FB0CCC701}"/>
          </ac:spMkLst>
        </pc:spChg>
        <pc:spChg chg="add del mod">
          <ac:chgData name="Thu Do" userId="a6f47d09-815f-413f-925a-fedeaf0f6a1c" providerId="ADAL" clId="{CC292ADF-CEB8-412D-A54B-2EB4D5B79DC1}" dt="2025-03-12T06:22:04.796" v="4492" actId="478"/>
          <ac:spMkLst>
            <pc:docMk/>
            <pc:sldMk cId="1967764864" sldId="291"/>
            <ac:spMk id="32" creationId="{B141D0B8-3062-A658-8749-82B605D81C60}"/>
          </ac:spMkLst>
        </pc:spChg>
        <pc:spChg chg="add del mod">
          <ac:chgData name="Thu Do" userId="a6f47d09-815f-413f-925a-fedeaf0f6a1c" providerId="ADAL" clId="{CC292ADF-CEB8-412D-A54B-2EB4D5B79DC1}" dt="2025-03-12T06:22:04.205" v="4491" actId="478"/>
          <ac:spMkLst>
            <pc:docMk/>
            <pc:sldMk cId="1967764864" sldId="291"/>
            <ac:spMk id="33" creationId="{68D57E68-6593-166B-9486-ECF8C8DC3BD3}"/>
          </ac:spMkLst>
        </pc:spChg>
        <pc:spChg chg="add del mod">
          <ac:chgData name="Thu Do" userId="a6f47d09-815f-413f-925a-fedeaf0f6a1c" providerId="ADAL" clId="{CC292ADF-CEB8-412D-A54B-2EB4D5B79DC1}" dt="2025-03-12T06:22:05.548" v="4493" actId="478"/>
          <ac:spMkLst>
            <pc:docMk/>
            <pc:sldMk cId="1967764864" sldId="291"/>
            <ac:spMk id="36" creationId="{102F2540-C166-BDE0-0AC7-32AE53F7745B}"/>
          </ac:spMkLst>
        </pc:spChg>
        <pc:spChg chg="add del mod">
          <ac:chgData name="Thu Do" userId="a6f47d09-815f-413f-925a-fedeaf0f6a1c" providerId="ADAL" clId="{CC292ADF-CEB8-412D-A54B-2EB4D5B79DC1}" dt="2025-03-12T06:22:27.501" v="4496" actId="478"/>
          <ac:spMkLst>
            <pc:docMk/>
            <pc:sldMk cId="1967764864" sldId="291"/>
            <ac:spMk id="37" creationId="{7380DB27-55C2-689B-0943-D1A06F7F3BB8}"/>
          </ac:spMkLst>
        </pc:spChg>
        <pc:spChg chg="add del mod">
          <ac:chgData name="Thu Do" userId="a6f47d09-815f-413f-925a-fedeaf0f6a1c" providerId="ADAL" clId="{CC292ADF-CEB8-412D-A54B-2EB4D5B79DC1}" dt="2025-03-12T06:31:07.773" v="4939" actId="478"/>
          <ac:spMkLst>
            <pc:docMk/>
            <pc:sldMk cId="1967764864" sldId="291"/>
            <ac:spMk id="41" creationId="{C8E25BEF-315D-F9DF-FDCA-B2DBC116E85A}"/>
          </ac:spMkLst>
        </pc:spChg>
        <pc:spChg chg="add del mod">
          <ac:chgData name="Thu Do" userId="a6f47d09-815f-413f-925a-fedeaf0f6a1c" providerId="ADAL" clId="{CC292ADF-CEB8-412D-A54B-2EB4D5B79DC1}" dt="2025-03-12T06:31:07.773" v="4939" actId="478"/>
          <ac:spMkLst>
            <pc:docMk/>
            <pc:sldMk cId="1967764864" sldId="291"/>
            <ac:spMk id="42" creationId="{60893400-CD27-D251-5AB7-262BBA9151F2}"/>
          </ac:spMkLst>
        </pc:spChg>
        <pc:spChg chg="add del mod">
          <ac:chgData name="Thu Do" userId="a6f47d09-815f-413f-925a-fedeaf0f6a1c" providerId="ADAL" clId="{CC292ADF-CEB8-412D-A54B-2EB4D5B79DC1}" dt="2025-03-12T06:31:07.773" v="4939" actId="478"/>
          <ac:spMkLst>
            <pc:docMk/>
            <pc:sldMk cId="1967764864" sldId="291"/>
            <ac:spMk id="43" creationId="{A325578E-C457-43CE-0680-35C425EC72CC}"/>
          </ac:spMkLst>
        </pc:spChg>
        <pc:spChg chg="add mod">
          <ac:chgData name="Thu Do" userId="a6f47d09-815f-413f-925a-fedeaf0f6a1c" providerId="ADAL" clId="{CC292ADF-CEB8-412D-A54B-2EB4D5B79DC1}" dt="2025-03-12T06:35:24.535" v="5040"/>
          <ac:spMkLst>
            <pc:docMk/>
            <pc:sldMk cId="1967764864" sldId="291"/>
            <ac:spMk id="44" creationId="{B5C8646C-10B7-5FEA-2F1A-E42AD9A08BB1}"/>
          </ac:spMkLst>
        </pc:spChg>
        <pc:spChg chg="add del mod">
          <ac:chgData name="Thu Do" userId="a6f47d09-815f-413f-925a-fedeaf0f6a1c" providerId="ADAL" clId="{CC292ADF-CEB8-412D-A54B-2EB4D5B79DC1}" dt="2025-03-12T08:08:52.805" v="5464" actId="478"/>
          <ac:spMkLst>
            <pc:docMk/>
            <pc:sldMk cId="1967764864" sldId="291"/>
            <ac:spMk id="49" creationId="{D3CAFEC1-F22D-A3A1-FBCC-782CD9EA47B8}"/>
          </ac:spMkLst>
        </pc:spChg>
        <pc:spChg chg="add del mod">
          <ac:chgData name="Thu Do" userId="a6f47d09-815f-413f-925a-fedeaf0f6a1c" providerId="ADAL" clId="{CC292ADF-CEB8-412D-A54B-2EB4D5B79DC1}" dt="2025-03-12T08:08:52.805" v="5464" actId="478"/>
          <ac:spMkLst>
            <pc:docMk/>
            <pc:sldMk cId="1967764864" sldId="291"/>
            <ac:spMk id="50" creationId="{C7CB1BC0-9A0B-BFAF-63B2-074E2D7B3F9D}"/>
          </ac:spMkLst>
        </pc:spChg>
        <pc:spChg chg="add del mod">
          <ac:chgData name="Thu Do" userId="a6f47d09-815f-413f-925a-fedeaf0f6a1c" providerId="ADAL" clId="{CC292ADF-CEB8-412D-A54B-2EB4D5B79DC1}" dt="2025-03-12T08:08:52.805" v="5464" actId="478"/>
          <ac:spMkLst>
            <pc:docMk/>
            <pc:sldMk cId="1967764864" sldId="291"/>
            <ac:spMk id="51" creationId="{3BF56C02-59A7-1A1F-2CE2-7DB7A36A0A53}"/>
          </ac:spMkLst>
        </pc:spChg>
        <pc:spChg chg="add del mod">
          <ac:chgData name="Thu Do" userId="a6f47d09-815f-413f-925a-fedeaf0f6a1c" providerId="ADAL" clId="{CC292ADF-CEB8-412D-A54B-2EB4D5B79DC1}" dt="2025-03-12T08:08:52.805" v="5464" actId="478"/>
          <ac:spMkLst>
            <pc:docMk/>
            <pc:sldMk cId="1967764864" sldId="291"/>
            <ac:spMk id="52" creationId="{0B17DF07-12E0-409C-9417-BA2CB2DA9538}"/>
          </ac:spMkLst>
        </pc:spChg>
        <pc:spChg chg="add del mod">
          <ac:chgData name="Thu Do" userId="a6f47d09-815f-413f-925a-fedeaf0f6a1c" providerId="ADAL" clId="{CC292ADF-CEB8-412D-A54B-2EB4D5B79DC1}" dt="2025-03-12T08:08:52.805" v="5464" actId="478"/>
          <ac:spMkLst>
            <pc:docMk/>
            <pc:sldMk cId="1967764864" sldId="291"/>
            <ac:spMk id="53" creationId="{7D7D38A1-C2EF-D1CC-BDC1-013C0A16751F}"/>
          </ac:spMkLst>
        </pc:spChg>
        <pc:spChg chg="add del mod">
          <ac:chgData name="Thu Do" userId="a6f47d09-815f-413f-925a-fedeaf0f6a1c" providerId="ADAL" clId="{CC292ADF-CEB8-412D-A54B-2EB4D5B79DC1}" dt="2025-03-12T08:08:52.805" v="5464" actId="478"/>
          <ac:spMkLst>
            <pc:docMk/>
            <pc:sldMk cId="1967764864" sldId="291"/>
            <ac:spMk id="54" creationId="{E262F409-DCFD-7458-95BE-AFCFCF7BA542}"/>
          </ac:spMkLst>
        </pc:spChg>
        <pc:spChg chg="add mod">
          <ac:chgData name="Thu Do" userId="a6f47d09-815f-413f-925a-fedeaf0f6a1c" providerId="ADAL" clId="{CC292ADF-CEB8-412D-A54B-2EB4D5B79DC1}" dt="2025-03-12T08:11:41.140" v="5486" actId="1076"/>
          <ac:spMkLst>
            <pc:docMk/>
            <pc:sldMk cId="1967764864" sldId="291"/>
            <ac:spMk id="55" creationId="{5700C494-12BD-C297-3C8E-9D7FAE1CB84F}"/>
          </ac:spMkLst>
        </pc:spChg>
        <pc:spChg chg="add del mod">
          <ac:chgData name="Thu Do" userId="a6f47d09-815f-413f-925a-fedeaf0f6a1c" providerId="ADAL" clId="{CC292ADF-CEB8-412D-A54B-2EB4D5B79DC1}" dt="2025-03-12T08:08:52.805" v="5464" actId="478"/>
          <ac:spMkLst>
            <pc:docMk/>
            <pc:sldMk cId="1967764864" sldId="291"/>
            <ac:spMk id="56" creationId="{EC032D0E-CCCD-3854-197F-B56319333DDE}"/>
          </ac:spMkLst>
        </pc:spChg>
        <pc:spChg chg="add mod">
          <ac:chgData name="Thu Do" userId="a6f47d09-815f-413f-925a-fedeaf0f6a1c" providerId="ADAL" clId="{CC292ADF-CEB8-412D-A54B-2EB4D5B79DC1}" dt="2025-03-12T08:11:33.628" v="5484" actId="1076"/>
          <ac:spMkLst>
            <pc:docMk/>
            <pc:sldMk cId="1967764864" sldId="291"/>
            <ac:spMk id="57" creationId="{89FEBF72-1274-9FCA-7A66-00E97D66E4DD}"/>
          </ac:spMkLst>
        </pc:spChg>
        <pc:spChg chg="add del mod">
          <ac:chgData name="Thu Do" userId="a6f47d09-815f-413f-925a-fedeaf0f6a1c" providerId="ADAL" clId="{CC292ADF-CEB8-412D-A54B-2EB4D5B79DC1}" dt="2025-03-12T08:08:52.805" v="5464" actId="478"/>
          <ac:spMkLst>
            <pc:docMk/>
            <pc:sldMk cId="1967764864" sldId="291"/>
            <ac:spMk id="58" creationId="{17A74124-3B64-2F65-1D78-2F626250649B}"/>
          </ac:spMkLst>
        </pc:spChg>
        <pc:grpChg chg="mod">
          <ac:chgData name="Thu Do" userId="a6f47d09-815f-413f-925a-fedeaf0f6a1c" providerId="ADAL" clId="{CC292ADF-CEB8-412D-A54B-2EB4D5B79DC1}" dt="2025-03-12T04:42:46.335" v="2861" actId="1076"/>
          <ac:grpSpMkLst>
            <pc:docMk/>
            <pc:sldMk cId="1967764864" sldId="291"/>
            <ac:grpSpMk id="7" creationId="{4733F6E9-C95C-681F-2F38-1A1EDB9270C8}"/>
          </ac:grpSpMkLst>
        </pc:grpChg>
        <pc:grpChg chg="del">
          <ac:chgData name="Thu Do" userId="a6f47d09-815f-413f-925a-fedeaf0f6a1c" providerId="ADAL" clId="{CC292ADF-CEB8-412D-A54B-2EB4D5B79DC1}" dt="2025-03-12T04:38:20.558" v="2673" actId="478"/>
          <ac:grpSpMkLst>
            <pc:docMk/>
            <pc:sldMk cId="1967764864" sldId="291"/>
            <ac:grpSpMk id="10" creationId="{8D7B2C92-B015-6873-881B-62A3EF51A4AA}"/>
          </ac:grpSpMkLst>
        </pc:grpChg>
        <pc:grpChg chg="mod">
          <ac:chgData name="Thu Do" userId="a6f47d09-815f-413f-925a-fedeaf0f6a1c" providerId="ADAL" clId="{CC292ADF-CEB8-412D-A54B-2EB4D5B79DC1}" dt="2025-03-12T04:59:37.364" v="3154" actId="1076"/>
          <ac:grpSpMkLst>
            <pc:docMk/>
            <pc:sldMk cId="1967764864" sldId="291"/>
            <ac:grpSpMk id="15" creationId="{FE8169AC-D507-ACFD-0B8C-452949DE5762}"/>
          </ac:grpSpMkLst>
        </pc:grpChg>
        <pc:graphicFrameChg chg="add mod modGraphic">
          <ac:chgData name="Thu Do" userId="a6f47d09-815f-413f-925a-fedeaf0f6a1c" providerId="ADAL" clId="{CC292ADF-CEB8-412D-A54B-2EB4D5B79DC1}" dt="2025-03-12T10:30:19.898" v="6618"/>
          <ac:graphicFrameMkLst>
            <pc:docMk/>
            <pc:sldMk cId="1967764864" sldId="291"/>
            <ac:graphicFrameMk id="38" creationId="{AC52F0A9-17D6-44A6-6262-8AC5086D962A}"/>
          </ac:graphicFrameMkLst>
        </pc:graphicFrameChg>
        <pc:graphicFrameChg chg="add mod">
          <ac:chgData name="Thu Do" userId="a6f47d09-815f-413f-925a-fedeaf0f6a1c" providerId="ADAL" clId="{CC292ADF-CEB8-412D-A54B-2EB4D5B79DC1}" dt="2025-03-12T09:21:35.237" v="5608"/>
          <ac:graphicFrameMkLst>
            <pc:docMk/>
            <pc:sldMk cId="1967764864" sldId="291"/>
            <ac:graphicFrameMk id="59" creationId="{54F15B96-8EA7-B82D-6E94-4CFD73FE8F65}"/>
          </ac:graphicFrameMkLst>
        </pc:graphicFrameChg>
        <pc:picChg chg="add del mod">
          <ac:chgData name="Thu Do" userId="a6f47d09-815f-413f-925a-fedeaf0f6a1c" providerId="ADAL" clId="{CC292ADF-CEB8-412D-A54B-2EB4D5B79DC1}" dt="2025-03-12T04:57:44.578" v="3135" actId="478"/>
          <ac:picMkLst>
            <pc:docMk/>
            <pc:sldMk cId="1967764864" sldId="291"/>
            <ac:picMk id="19" creationId="{CF71829D-F75A-95C3-6A33-41D2DEF5C1D9}"/>
          </ac:picMkLst>
        </pc:picChg>
        <pc:picChg chg="add del mod">
          <ac:chgData name="Thu Do" userId="a6f47d09-815f-413f-925a-fedeaf0f6a1c" providerId="ADAL" clId="{CC292ADF-CEB8-412D-A54B-2EB4D5B79DC1}" dt="2025-03-12T06:45:51.600" v="5430" actId="478"/>
          <ac:picMkLst>
            <pc:docMk/>
            <pc:sldMk cId="1967764864" sldId="291"/>
            <ac:picMk id="35" creationId="{637E71AB-9958-1665-01FD-26F3BC539410}"/>
          </ac:picMkLst>
        </pc:picChg>
        <pc:picChg chg="add del mod">
          <ac:chgData name="Thu Do" userId="a6f47d09-815f-413f-925a-fedeaf0f6a1c" providerId="ADAL" clId="{CC292ADF-CEB8-412D-A54B-2EB4D5B79DC1}" dt="2025-03-12T06:31:44.541" v="4951" actId="478"/>
          <ac:picMkLst>
            <pc:docMk/>
            <pc:sldMk cId="1967764864" sldId="291"/>
            <ac:picMk id="40" creationId="{28A494B5-4A4F-5AFD-C671-BEB34A016959}"/>
          </ac:picMkLst>
        </pc:picChg>
        <pc:picChg chg="add del mod">
          <ac:chgData name="Thu Do" userId="a6f47d09-815f-413f-925a-fedeaf0f6a1c" providerId="ADAL" clId="{CC292ADF-CEB8-412D-A54B-2EB4D5B79DC1}" dt="2025-03-12T06:45:51.934" v="5431" actId="478"/>
          <ac:picMkLst>
            <pc:docMk/>
            <pc:sldMk cId="1967764864" sldId="291"/>
            <ac:picMk id="46" creationId="{3BDB865C-1747-41E0-8CD7-668986288BDC}"/>
          </ac:picMkLst>
        </pc:picChg>
        <pc:picChg chg="add del">
          <ac:chgData name="Thu Do" userId="a6f47d09-815f-413f-925a-fedeaf0f6a1c" providerId="ADAL" clId="{CC292ADF-CEB8-412D-A54B-2EB4D5B79DC1}" dt="2025-03-12T06:38:54.995" v="5194" actId="478"/>
          <ac:picMkLst>
            <pc:docMk/>
            <pc:sldMk cId="1967764864" sldId="291"/>
            <ac:picMk id="48" creationId="{AA9CED35-9D73-F5BB-C895-DB63A8D2A5FA}"/>
          </ac:picMkLst>
        </pc:picChg>
      </pc:sldChg>
      <pc:sldChg chg="del">
        <pc:chgData name="Thu Do" userId="a6f47d09-815f-413f-925a-fedeaf0f6a1c" providerId="ADAL" clId="{CC292ADF-CEB8-412D-A54B-2EB4D5B79DC1}" dt="2025-03-12T09:18:48.012" v="5578" actId="47"/>
        <pc:sldMkLst>
          <pc:docMk/>
          <pc:sldMk cId="3071379443" sldId="292"/>
        </pc:sldMkLst>
      </pc:sldChg>
      <pc:sldChg chg="addSp delSp modSp add mod ord">
        <pc:chgData name="Thu Do" userId="a6f47d09-815f-413f-925a-fedeaf0f6a1c" providerId="ADAL" clId="{CC292ADF-CEB8-412D-A54B-2EB4D5B79DC1}" dt="2025-03-12T10:23:42.358" v="6529" actId="208"/>
        <pc:sldMkLst>
          <pc:docMk/>
          <pc:sldMk cId="967325253" sldId="293"/>
        </pc:sldMkLst>
        <pc:graphicFrameChg chg="add mod">
          <ac:chgData name="Thu Do" userId="a6f47d09-815f-413f-925a-fedeaf0f6a1c" providerId="ADAL" clId="{CC292ADF-CEB8-412D-A54B-2EB4D5B79DC1}" dt="2025-03-12T10:23:17.324" v="6516" actId="20577"/>
          <ac:graphicFrameMkLst>
            <pc:docMk/>
            <pc:sldMk cId="967325253" sldId="293"/>
            <ac:graphicFrameMk id="4" creationId="{D4D0BD34-2C98-F920-15B5-C1FA4874B8A4}"/>
          </ac:graphicFrameMkLst>
        </pc:graphicFrameChg>
        <pc:graphicFrameChg chg="add mod">
          <ac:chgData name="Thu Do" userId="a6f47d09-815f-413f-925a-fedeaf0f6a1c" providerId="ADAL" clId="{CC292ADF-CEB8-412D-A54B-2EB4D5B79DC1}" dt="2025-03-12T10:23:24.129" v="6520" actId="20577"/>
          <ac:graphicFrameMkLst>
            <pc:docMk/>
            <pc:sldMk cId="967325253" sldId="293"/>
            <ac:graphicFrameMk id="5" creationId="{BDE10883-EF47-4997-B54E-37F8410D1186}"/>
          </ac:graphicFrameMkLst>
        </pc:graphicFrameChg>
        <pc:graphicFrameChg chg="add del mod">
          <ac:chgData name="Thu Do" userId="a6f47d09-815f-413f-925a-fedeaf0f6a1c" providerId="ADAL" clId="{CC292ADF-CEB8-412D-A54B-2EB4D5B79DC1}" dt="2025-03-12T10:17:36.261" v="6317" actId="478"/>
          <ac:graphicFrameMkLst>
            <pc:docMk/>
            <pc:sldMk cId="967325253" sldId="293"/>
            <ac:graphicFrameMk id="6" creationId="{56E49FA1-AC35-47C1-9745-7A73C55AE0C8}"/>
          </ac:graphicFrameMkLst>
        </pc:graphicFrameChg>
        <pc:graphicFrameChg chg="add mod">
          <ac:chgData name="Thu Do" userId="a6f47d09-815f-413f-925a-fedeaf0f6a1c" providerId="ADAL" clId="{CC292ADF-CEB8-412D-A54B-2EB4D5B79DC1}" dt="2025-03-12T10:23:42.358" v="6529" actId="208"/>
          <ac:graphicFrameMkLst>
            <pc:docMk/>
            <pc:sldMk cId="967325253" sldId="293"/>
            <ac:graphicFrameMk id="7" creationId="{56E49FA1-AC35-47C1-9745-7A73C55AE0C8}"/>
          </ac:graphicFrameMkLst>
        </pc:graphicFrameChg>
        <pc:picChg chg="del">
          <ac:chgData name="Thu Do" userId="a6f47d09-815f-413f-925a-fedeaf0f6a1c" providerId="ADAL" clId="{CC292ADF-CEB8-412D-A54B-2EB4D5B79DC1}" dt="2025-03-12T08:58:54.655" v="5541" actId="478"/>
          <ac:picMkLst>
            <pc:docMk/>
            <pc:sldMk cId="967325253" sldId="293"/>
            <ac:picMk id="3" creationId="{975E462B-CBA0-5BB9-5A88-A8D1FFA0CE8C}"/>
          </ac:picMkLst>
        </pc:picChg>
      </pc:sldChg>
      <pc:sldChg chg="add del">
        <pc:chgData name="Thu Do" userId="a6f47d09-815f-413f-925a-fedeaf0f6a1c" providerId="ADAL" clId="{CC292ADF-CEB8-412D-A54B-2EB4D5B79DC1}" dt="2025-03-12T08:10:33.988" v="5473" actId="47"/>
        <pc:sldMkLst>
          <pc:docMk/>
          <pc:sldMk cId="4281646205" sldId="293"/>
        </pc:sldMkLst>
      </pc:sldChg>
      <pc:sldChg chg="addSp delSp modSp add mod ord">
        <pc:chgData name="Thu Do" userId="a6f47d09-815f-413f-925a-fedeaf0f6a1c" providerId="ADAL" clId="{CC292ADF-CEB8-412D-A54B-2EB4D5B79DC1}" dt="2025-03-12T10:14:03.502" v="6298" actId="20577"/>
        <pc:sldMkLst>
          <pc:docMk/>
          <pc:sldMk cId="2291504100" sldId="294"/>
        </pc:sldMkLst>
        <pc:spChg chg="mod topLvl">
          <ac:chgData name="Thu Do" userId="a6f47d09-815f-413f-925a-fedeaf0f6a1c" providerId="ADAL" clId="{CC292ADF-CEB8-412D-A54B-2EB4D5B79DC1}" dt="2025-03-12T09:31:13.723" v="5732" actId="165"/>
          <ac:spMkLst>
            <pc:docMk/>
            <pc:sldMk cId="2291504100" sldId="294"/>
            <ac:spMk id="29" creationId="{0CD3EA60-A2C0-F18C-297F-FBBA81184618}"/>
          </ac:spMkLst>
        </pc:spChg>
        <pc:spChg chg="mod">
          <ac:chgData name="Thu Do" userId="a6f47d09-815f-413f-925a-fedeaf0f6a1c" providerId="ADAL" clId="{CC292ADF-CEB8-412D-A54B-2EB4D5B79DC1}" dt="2025-03-12T09:46:07.719" v="5802" actId="20577"/>
          <ac:spMkLst>
            <pc:docMk/>
            <pc:sldMk cId="2291504100" sldId="294"/>
            <ac:spMk id="30" creationId="{1A0C1854-F999-00F7-F6BE-750126135AE2}"/>
          </ac:spMkLst>
        </pc:spChg>
        <pc:spChg chg="mod topLvl">
          <ac:chgData name="Thu Do" userId="a6f47d09-815f-413f-925a-fedeaf0f6a1c" providerId="ADAL" clId="{CC292ADF-CEB8-412D-A54B-2EB4D5B79DC1}" dt="2025-03-12T09:46:14.775" v="5803" actId="20577"/>
          <ac:spMkLst>
            <pc:docMk/>
            <pc:sldMk cId="2291504100" sldId="294"/>
            <ac:spMk id="32" creationId="{D41EF4E0-B428-2762-F91E-4D3C40301D53}"/>
          </ac:spMkLst>
        </pc:spChg>
        <pc:spChg chg="del mod">
          <ac:chgData name="Thu Do" userId="a6f47d09-815f-413f-925a-fedeaf0f6a1c" providerId="ADAL" clId="{CC292ADF-CEB8-412D-A54B-2EB4D5B79DC1}" dt="2025-03-12T09:29:17.617" v="5634" actId="478"/>
          <ac:spMkLst>
            <pc:docMk/>
            <pc:sldMk cId="2291504100" sldId="294"/>
            <ac:spMk id="35" creationId="{36359785-E128-FB22-7C5E-33450C75781E}"/>
          </ac:spMkLst>
        </pc:spChg>
        <pc:spChg chg="del mod">
          <ac:chgData name="Thu Do" userId="a6f47d09-815f-413f-925a-fedeaf0f6a1c" providerId="ADAL" clId="{CC292ADF-CEB8-412D-A54B-2EB4D5B79DC1}" dt="2025-03-12T09:29:17.617" v="5634" actId="478"/>
          <ac:spMkLst>
            <pc:docMk/>
            <pc:sldMk cId="2291504100" sldId="294"/>
            <ac:spMk id="36" creationId="{2D73CC69-8013-FD6B-2BC1-25388C575D5E}"/>
          </ac:spMkLst>
        </pc:spChg>
        <pc:spChg chg="del mod">
          <ac:chgData name="Thu Do" userId="a6f47d09-815f-413f-925a-fedeaf0f6a1c" providerId="ADAL" clId="{CC292ADF-CEB8-412D-A54B-2EB4D5B79DC1}" dt="2025-03-12T09:29:17.617" v="5634" actId="478"/>
          <ac:spMkLst>
            <pc:docMk/>
            <pc:sldMk cId="2291504100" sldId="294"/>
            <ac:spMk id="49" creationId="{289E5BCC-F978-DCF6-5997-E3F6D40EDDDB}"/>
          </ac:spMkLst>
        </pc:spChg>
        <pc:spChg chg="mod">
          <ac:chgData name="Thu Do" userId="a6f47d09-815f-413f-925a-fedeaf0f6a1c" providerId="ADAL" clId="{CC292ADF-CEB8-412D-A54B-2EB4D5B79DC1}" dt="2025-03-12T09:27:54.922" v="5622"/>
          <ac:spMkLst>
            <pc:docMk/>
            <pc:sldMk cId="2291504100" sldId="294"/>
            <ac:spMk id="50" creationId="{00208B41-12CB-D824-8956-48F575F689E6}"/>
          </ac:spMkLst>
        </pc:spChg>
        <pc:spChg chg="mod">
          <ac:chgData name="Thu Do" userId="a6f47d09-815f-413f-925a-fedeaf0f6a1c" providerId="ADAL" clId="{CC292ADF-CEB8-412D-A54B-2EB4D5B79DC1}" dt="2025-03-12T09:27:54.922" v="5622"/>
          <ac:spMkLst>
            <pc:docMk/>
            <pc:sldMk cId="2291504100" sldId="294"/>
            <ac:spMk id="51" creationId="{986D1A1D-62C1-8B56-D0F8-B9437968F42D}"/>
          </ac:spMkLst>
        </pc:spChg>
        <pc:spChg chg="mod">
          <ac:chgData name="Thu Do" userId="a6f47d09-815f-413f-925a-fedeaf0f6a1c" providerId="ADAL" clId="{CC292ADF-CEB8-412D-A54B-2EB4D5B79DC1}" dt="2025-03-12T09:27:54.922" v="5622"/>
          <ac:spMkLst>
            <pc:docMk/>
            <pc:sldMk cId="2291504100" sldId="294"/>
            <ac:spMk id="53" creationId="{6CF180CE-0A6C-850D-15FD-61DAE98014DC}"/>
          </ac:spMkLst>
        </pc:spChg>
        <pc:spChg chg="mod">
          <ac:chgData name="Thu Do" userId="a6f47d09-815f-413f-925a-fedeaf0f6a1c" providerId="ADAL" clId="{CC292ADF-CEB8-412D-A54B-2EB4D5B79DC1}" dt="2025-03-12T09:27:54.922" v="5622"/>
          <ac:spMkLst>
            <pc:docMk/>
            <pc:sldMk cId="2291504100" sldId="294"/>
            <ac:spMk id="54" creationId="{F0BED096-0241-03C4-BC00-CDD7F5A1A563}"/>
          </ac:spMkLst>
        </pc:spChg>
        <pc:spChg chg="add del mod">
          <ac:chgData name="Thu Do" userId="a6f47d09-815f-413f-925a-fedeaf0f6a1c" providerId="ADAL" clId="{CC292ADF-CEB8-412D-A54B-2EB4D5B79DC1}" dt="2025-03-12T09:29:17.617" v="5634" actId="478"/>
          <ac:spMkLst>
            <pc:docMk/>
            <pc:sldMk cId="2291504100" sldId="294"/>
            <ac:spMk id="55" creationId="{B23152E8-6CFA-CC52-37C2-6B11B3EDD640}"/>
          </ac:spMkLst>
        </pc:spChg>
        <pc:spChg chg="mod topLvl">
          <ac:chgData name="Thu Do" userId="a6f47d09-815f-413f-925a-fedeaf0f6a1c" providerId="ADAL" clId="{CC292ADF-CEB8-412D-A54B-2EB4D5B79DC1}" dt="2025-03-12T09:31:13.723" v="5732" actId="165"/>
          <ac:spMkLst>
            <pc:docMk/>
            <pc:sldMk cId="2291504100" sldId="294"/>
            <ac:spMk id="60" creationId="{8C206FEB-8719-C4D7-063F-E00A8456A911}"/>
          </ac:spMkLst>
        </pc:spChg>
        <pc:spChg chg="mod">
          <ac:chgData name="Thu Do" userId="a6f47d09-815f-413f-925a-fedeaf0f6a1c" providerId="ADAL" clId="{CC292ADF-CEB8-412D-A54B-2EB4D5B79DC1}" dt="2025-03-12T09:31:24.327" v="5734" actId="404"/>
          <ac:spMkLst>
            <pc:docMk/>
            <pc:sldMk cId="2291504100" sldId="294"/>
            <ac:spMk id="61" creationId="{881F9CE7-2DE6-AB52-4CD7-F7B51DDF9AAD}"/>
          </ac:spMkLst>
        </pc:spChg>
        <pc:spChg chg="mod">
          <ac:chgData name="Thu Do" userId="a6f47d09-815f-413f-925a-fedeaf0f6a1c" providerId="ADAL" clId="{CC292ADF-CEB8-412D-A54B-2EB4D5B79DC1}" dt="2025-03-12T09:29:34.329" v="5638"/>
          <ac:spMkLst>
            <pc:docMk/>
            <pc:sldMk cId="2291504100" sldId="294"/>
            <ac:spMk id="62" creationId="{8740F948-F110-50D3-D32C-55C79CD17CEE}"/>
          </ac:spMkLst>
        </pc:spChg>
        <pc:spChg chg="mod">
          <ac:chgData name="Thu Do" userId="a6f47d09-815f-413f-925a-fedeaf0f6a1c" providerId="ADAL" clId="{CC292ADF-CEB8-412D-A54B-2EB4D5B79DC1}" dt="2025-03-12T09:29:34.329" v="5638"/>
          <ac:spMkLst>
            <pc:docMk/>
            <pc:sldMk cId="2291504100" sldId="294"/>
            <ac:spMk id="63" creationId="{F9A53320-B7FE-A71E-A4AF-84F6B0A37560}"/>
          </ac:spMkLst>
        </pc:spChg>
        <pc:spChg chg="mod">
          <ac:chgData name="Thu Do" userId="a6f47d09-815f-413f-925a-fedeaf0f6a1c" providerId="ADAL" clId="{CC292ADF-CEB8-412D-A54B-2EB4D5B79DC1}" dt="2025-03-12T09:31:13.723" v="5732" actId="165"/>
          <ac:spMkLst>
            <pc:docMk/>
            <pc:sldMk cId="2291504100" sldId="294"/>
            <ac:spMk id="64" creationId="{B8A16B85-805E-C34F-BD65-E660213AB816}"/>
          </ac:spMkLst>
        </pc:spChg>
        <pc:spChg chg="mod">
          <ac:chgData name="Thu Do" userId="a6f47d09-815f-413f-925a-fedeaf0f6a1c" providerId="ADAL" clId="{CC292ADF-CEB8-412D-A54B-2EB4D5B79DC1}" dt="2025-03-12T09:29:34.329" v="5638"/>
          <ac:spMkLst>
            <pc:docMk/>
            <pc:sldMk cId="2291504100" sldId="294"/>
            <ac:spMk id="65" creationId="{0B3F2DEE-DD4B-AACF-9F84-A64E4CB9F4A5}"/>
          </ac:spMkLst>
        </pc:spChg>
        <pc:spChg chg="mod topLvl">
          <ac:chgData name="Thu Do" userId="a6f47d09-815f-413f-925a-fedeaf0f6a1c" providerId="ADAL" clId="{CC292ADF-CEB8-412D-A54B-2EB4D5B79DC1}" dt="2025-03-12T09:31:13.723" v="5732" actId="165"/>
          <ac:spMkLst>
            <pc:docMk/>
            <pc:sldMk cId="2291504100" sldId="294"/>
            <ac:spMk id="69" creationId="{512369C3-107E-A951-BF61-B3EDEB08F507}"/>
          </ac:spMkLst>
        </pc:spChg>
        <pc:spChg chg="mod">
          <ac:chgData name="Thu Do" userId="a6f47d09-815f-413f-925a-fedeaf0f6a1c" providerId="ADAL" clId="{CC292ADF-CEB8-412D-A54B-2EB4D5B79DC1}" dt="2025-03-12T09:31:39.428" v="5752" actId="20577"/>
          <ac:spMkLst>
            <pc:docMk/>
            <pc:sldMk cId="2291504100" sldId="294"/>
            <ac:spMk id="70" creationId="{7445D698-EE19-1105-D36A-D893A544AF8A}"/>
          </ac:spMkLst>
        </pc:spChg>
        <pc:spChg chg="mod">
          <ac:chgData name="Thu Do" userId="a6f47d09-815f-413f-925a-fedeaf0f6a1c" providerId="ADAL" clId="{CC292ADF-CEB8-412D-A54B-2EB4D5B79DC1}" dt="2025-03-12T09:29:36.278" v="5640"/>
          <ac:spMkLst>
            <pc:docMk/>
            <pc:sldMk cId="2291504100" sldId="294"/>
            <ac:spMk id="71" creationId="{5E53074A-96F7-6A0A-B8A3-F69A289C140D}"/>
          </ac:spMkLst>
        </pc:spChg>
        <pc:spChg chg="mod">
          <ac:chgData name="Thu Do" userId="a6f47d09-815f-413f-925a-fedeaf0f6a1c" providerId="ADAL" clId="{CC292ADF-CEB8-412D-A54B-2EB4D5B79DC1}" dt="2025-03-12T09:31:13.723" v="5732" actId="165"/>
          <ac:spMkLst>
            <pc:docMk/>
            <pc:sldMk cId="2291504100" sldId="294"/>
            <ac:spMk id="72" creationId="{3E02150B-84C6-E0E2-883B-EEAC257CB0AF}"/>
          </ac:spMkLst>
        </pc:spChg>
        <pc:spChg chg="mod">
          <ac:chgData name="Thu Do" userId="a6f47d09-815f-413f-925a-fedeaf0f6a1c" providerId="ADAL" clId="{CC292ADF-CEB8-412D-A54B-2EB4D5B79DC1}" dt="2025-03-12T09:29:36.278" v="5640"/>
          <ac:spMkLst>
            <pc:docMk/>
            <pc:sldMk cId="2291504100" sldId="294"/>
            <ac:spMk id="73" creationId="{0B087FA7-9E78-0CF3-16EF-E91ABB0BC540}"/>
          </ac:spMkLst>
        </pc:spChg>
        <pc:spChg chg="mod">
          <ac:chgData name="Thu Do" userId="a6f47d09-815f-413f-925a-fedeaf0f6a1c" providerId="ADAL" clId="{CC292ADF-CEB8-412D-A54B-2EB4D5B79DC1}" dt="2025-03-12T09:29:36.278" v="5640"/>
          <ac:spMkLst>
            <pc:docMk/>
            <pc:sldMk cId="2291504100" sldId="294"/>
            <ac:spMk id="74" creationId="{48875A79-C613-4747-3FBB-54DE4689D48C}"/>
          </ac:spMkLst>
        </pc:spChg>
        <pc:spChg chg="mod topLvl">
          <ac:chgData name="Thu Do" userId="a6f47d09-815f-413f-925a-fedeaf0f6a1c" providerId="ADAL" clId="{CC292ADF-CEB8-412D-A54B-2EB4D5B79DC1}" dt="2025-03-12T09:31:13.723" v="5732" actId="165"/>
          <ac:spMkLst>
            <pc:docMk/>
            <pc:sldMk cId="2291504100" sldId="294"/>
            <ac:spMk id="78" creationId="{BE4F6E51-86E7-2A1F-5406-EAA8F78D84D4}"/>
          </ac:spMkLst>
        </pc:spChg>
        <pc:spChg chg="mod">
          <ac:chgData name="Thu Do" userId="a6f47d09-815f-413f-925a-fedeaf0f6a1c" providerId="ADAL" clId="{CC292ADF-CEB8-412D-A54B-2EB4D5B79DC1}" dt="2025-03-12T09:31:24.327" v="5734" actId="404"/>
          <ac:spMkLst>
            <pc:docMk/>
            <pc:sldMk cId="2291504100" sldId="294"/>
            <ac:spMk id="79" creationId="{81AB0DBF-24A3-62AE-17C6-3B62A48E2CC4}"/>
          </ac:spMkLst>
        </pc:spChg>
        <pc:spChg chg="mod">
          <ac:chgData name="Thu Do" userId="a6f47d09-815f-413f-925a-fedeaf0f6a1c" providerId="ADAL" clId="{CC292ADF-CEB8-412D-A54B-2EB4D5B79DC1}" dt="2025-03-12T09:29:38.120" v="5642"/>
          <ac:spMkLst>
            <pc:docMk/>
            <pc:sldMk cId="2291504100" sldId="294"/>
            <ac:spMk id="80" creationId="{4634D421-EBA1-069A-BE02-EDF83C2432F0}"/>
          </ac:spMkLst>
        </pc:spChg>
        <pc:spChg chg="mod">
          <ac:chgData name="Thu Do" userId="a6f47d09-815f-413f-925a-fedeaf0f6a1c" providerId="ADAL" clId="{CC292ADF-CEB8-412D-A54B-2EB4D5B79DC1}" dt="2025-03-12T09:31:13.723" v="5732" actId="165"/>
          <ac:spMkLst>
            <pc:docMk/>
            <pc:sldMk cId="2291504100" sldId="294"/>
            <ac:spMk id="81" creationId="{8F5414DE-BBCF-8C20-18C4-996552E5F4B7}"/>
          </ac:spMkLst>
        </pc:spChg>
        <pc:spChg chg="mod">
          <ac:chgData name="Thu Do" userId="a6f47d09-815f-413f-925a-fedeaf0f6a1c" providerId="ADAL" clId="{CC292ADF-CEB8-412D-A54B-2EB4D5B79DC1}" dt="2025-03-12T09:29:38.120" v="5642"/>
          <ac:spMkLst>
            <pc:docMk/>
            <pc:sldMk cId="2291504100" sldId="294"/>
            <ac:spMk id="82" creationId="{DAEBFF57-9FF5-CA72-FAC9-CA1D219DBDBD}"/>
          </ac:spMkLst>
        </pc:spChg>
        <pc:spChg chg="mod">
          <ac:chgData name="Thu Do" userId="a6f47d09-815f-413f-925a-fedeaf0f6a1c" providerId="ADAL" clId="{CC292ADF-CEB8-412D-A54B-2EB4D5B79DC1}" dt="2025-03-12T09:31:13.723" v="5732" actId="165"/>
          <ac:spMkLst>
            <pc:docMk/>
            <pc:sldMk cId="2291504100" sldId="294"/>
            <ac:spMk id="83" creationId="{614C7B22-8CB1-3DB8-6BE4-3485540196A4}"/>
          </ac:spMkLst>
        </pc:spChg>
        <pc:spChg chg="mod">
          <ac:chgData name="Thu Do" userId="a6f47d09-815f-413f-925a-fedeaf0f6a1c" providerId="ADAL" clId="{CC292ADF-CEB8-412D-A54B-2EB4D5B79DC1}" dt="2025-03-12T09:29:40.137" v="5644"/>
          <ac:spMkLst>
            <pc:docMk/>
            <pc:sldMk cId="2291504100" sldId="294"/>
            <ac:spMk id="87" creationId="{EC175C3D-C898-9C1C-7FC4-990CAAC8F983}"/>
          </ac:spMkLst>
        </pc:spChg>
        <pc:spChg chg="mod">
          <ac:chgData name="Thu Do" userId="a6f47d09-815f-413f-925a-fedeaf0f6a1c" providerId="ADAL" clId="{CC292ADF-CEB8-412D-A54B-2EB4D5B79DC1}" dt="2025-03-12T10:14:03.502" v="6298" actId="20577"/>
          <ac:spMkLst>
            <pc:docMk/>
            <pc:sldMk cId="2291504100" sldId="294"/>
            <ac:spMk id="88" creationId="{56F92D73-CC99-87C9-A390-E7E6F178BCA8}"/>
          </ac:spMkLst>
        </pc:spChg>
        <pc:spChg chg="mod">
          <ac:chgData name="Thu Do" userId="a6f47d09-815f-413f-925a-fedeaf0f6a1c" providerId="ADAL" clId="{CC292ADF-CEB8-412D-A54B-2EB4D5B79DC1}" dt="2025-03-12T09:29:40.137" v="5644"/>
          <ac:spMkLst>
            <pc:docMk/>
            <pc:sldMk cId="2291504100" sldId="294"/>
            <ac:spMk id="89" creationId="{01624DB0-D5DD-FF32-FA9A-8790BE0F6E37}"/>
          </ac:spMkLst>
        </pc:spChg>
        <pc:spChg chg="mod">
          <ac:chgData name="Thu Do" userId="a6f47d09-815f-413f-925a-fedeaf0f6a1c" providerId="ADAL" clId="{CC292ADF-CEB8-412D-A54B-2EB4D5B79DC1}" dt="2025-03-12T09:29:40.137" v="5644"/>
          <ac:spMkLst>
            <pc:docMk/>
            <pc:sldMk cId="2291504100" sldId="294"/>
            <ac:spMk id="90" creationId="{4FA64E7C-9EDC-A1F0-2FE2-D0E22633C2C8}"/>
          </ac:spMkLst>
        </pc:spChg>
        <pc:spChg chg="mod">
          <ac:chgData name="Thu Do" userId="a6f47d09-815f-413f-925a-fedeaf0f6a1c" providerId="ADAL" clId="{CC292ADF-CEB8-412D-A54B-2EB4D5B79DC1}" dt="2025-03-12T09:29:40.137" v="5644"/>
          <ac:spMkLst>
            <pc:docMk/>
            <pc:sldMk cId="2291504100" sldId="294"/>
            <ac:spMk id="91" creationId="{B6208FA0-7219-4290-C273-1F0136B7C64A}"/>
          </ac:spMkLst>
        </pc:spChg>
        <pc:spChg chg="mod">
          <ac:chgData name="Thu Do" userId="a6f47d09-815f-413f-925a-fedeaf0f6a1c" providerId="ADAL" clId="{CC292ADF-CEB8-412D-A54B-2EB4D5B79DC1}" dt="2025-03-12T09:31:13.723" v="5732" actId="165"/>
          <ac:spMkLst>
            <pc:docMk/>
            <pc:sldMk cId="2291504100" sldId="294"/>
            <ac:spMk id="92" creationId="{2A34DFB6-5908-0B6F-5663-C4B8DF82254D}"/>
          </ac:spMkLst>
        </pc:spChg>
        <pc:grpChg chg="mod">
          <ac:chgData name="Thu Do" userId="a6f47d09-815f-413f-925a-fedeaf0f6a1c" providerId="ADAL" clId="{CC292ADF-CEB8-412D-A54B-2EB4D5B79DC1}" dt="2025-03-12T09:29:32.801" v="5637" actId="164"/>
          <ac:grpSpMkLst>
            <pc:docMk/>
            <pc:sldMk cId="2291504100" sldId="294"/>
            <ac:grpSpMk id="11" creationId="{05B16B35-D089-F679-9943-5912606BD38A}"/>
          </ac:grpSpMkLst>
        </pc:grpChg>
        <pc:grpChg chg="del mod">
          <ac:chgData name="Thu Do" userId="a6f47d09-815f-413f-925a-fedeaf0f6a1c" providerId="ADAL" clId="{CC292ADF-CEB8-412D-A54B-2EB4D5B79DC1}" dt="2025-03-12T09:29:17.617" v="5634" actId="478"/>
          <ac:grpSpMkLst>
            <pc:docMk/>
            <pc:sldMk cId="2291504100" sldId="294"/>
            <ac:grpSpMk id="14" creationId="{7227ED10-3D39-2EA8-659C-73CEE3D47878}"/>
          </ac:grpSpMkLst>
        </pc:grpChg>
        <pc:grpChg chg="del mod">
          <ac:chgData name="Thu Do" userId="a6f47d09-815f-413f-925a-fedeaf0f6a1c" providerId="ADAL" clId="{CC292ADF-CEB8-412D-A54B-2EB4D5B79DC1}" dt="2025-03-12T09:29:17.617" v="5634" actId="478"/>
          <ac:grpSpMkLst>
            <pc:docMk/>
            <pc:sldMk cId="2291504100" sldId="294"/>
            <ac:grpSpMk id="17" creationId="{67FF73B2-B236-DC93-4E67-83AE85CA5889}"/>
          </ac:grpSpMkLst>
        </pc:grpChg>
        <pc:grpChg chg="mod">
          <ac:chgData name="Thu Do" userId="a6f47d09-815f-413f-925a-fedeaf0f6a1c" providerId="ADAL" clId="{CC292ADF-CEB8-412D-A54B-2EB4D5B79DC1}" dt="2025-03-12T09:29:32.801" v="5637" actId="164"/>
          <ac:grpSpMkLst>
            <pc:docMk/>
            <pc:sldMk cId="2291504100" sldId="294"/>
            <ac:grpSpMk id="20" creationId="{1A986912-8145-4FD0-80AE-AEF8B1F9262C}"/>
          </ac:grpSpMkLst>
        </pc:grpChg>
        <pc:grpChg chg="del mod">
          <ac:chgData name="Thu Do" userId="a6f47d09-815f-413f-925a-fedeaf0f6a1c" providerId="ADAL" clId="{CC292ADF-CEB8-412D-A54B-2EB4D5B79DC1}" dt="2025-03-12T09:29:17.617" v="5634" actId="478"/>
          <ac:grpSpMkLst>
            <pc:docMk/>
            <pc:sldMk cId="2291504100" sldId="294"/>
            <ac:grpSpMk id="23" creationId="{85E35032-0612-7149-46E0-A6A4261555F6}"/>
          </ac:grpSpMkLst>
        </pc:grpChg>
        <pc:grpChg chg="mod">
          <ac:chgData name="Thu Do" userId="a6f47d09-815f-413f-925a-fedeaf0f6a1c" providerId="ADAL" clId="{CC292ADF-CEB8-412D-A54B-2EB4D5B79DC1}" dt="2025-03-12T09:28:27.970" v="5627" actId="14100"/>
          <ac:grpSpMkLst>
            <pc:docMk/>
            <pc:sldMk cId="2291504100" sldId="294"/>
            <ac:grpSpMk id="26" creationId="{3C9C7CE6-1EA9-7D10-EBE0-6A1944B12A45}"/>
          </ac:grpSpMkLst>
        </pc:grpChg>
        <pc:grpChg chg="add del mod">
          <ac:chgData name="Thu Do" userId="a6f47d09-815f-413f-925a-fedeaf0f6a1c" providerId="ADAL" clId="{CC292ADF-CEB8-412D-A54B-2EB4D5B79DC1}" dt="2025-03-12T09:29:17.617" v="5634" actId="478"/>
          <ac:grpSpMkLst>
            <pc:docMk/>
            <pc:sldMk cId="2291504100" sldId="294"/>
            <ac:grpSpMk id="31" creationId="{93A5E8D4-9784-D4E8-D86F-B88A9329D753}"/>
          </ac:grpSpMkLst>
        </pc:grpChg>
        <pc:grpChg chg="del mod">
          <ac:chgData name="Thu Do" userId="a6f47d09-815f-413f-925a-fedeaf0f6a1c" providerId="ADAL" clId="{CC292ADF-CEB8-412D-A54B-2EB4D5B79DC1}" dt="2025-03-12T09:29:17.617" v="5634" actId="478"/>
          <ac:grpSpMkLst>
            <pc:docMk/>
            <pc:sldMk cId="2291504100" sldId="294"/>
            <ac:grpSpMk id="42" creationId="{32D39594-A20C-41CB-F071-D9E8780B9173}"/>
          </ac:grpSpMkLst>
        </pc:grpChg>
        <pc:grpChg chg="del mod">
          <ac:chgData name="Thu Do" userId="a6f47d09-815f-413f-925a-fedeaf0f6a1c" providerId="ADAL" clId="{CC292ADF-CEB8-412D-A54B-2EB4D5B79DC1}" dt="2025-03-12T09:29:17.617" v="5634" actId="478"/>
          <ac:grpSpMkLst>
            <pc:docMk/>
            <pc:sldMk cId="2291504100" sldId="294"/>
            <ac:grpSpMk id="45" creationId="{EA2A6AEA-24A3-BD94-6943-35DE6381BB75}"/>
          </ac:grpSpMkLst>
        </pc:grpChg>
        <pc:grpChg chg="add mod">
          <ac:chgData name="Thu Do" userId="a6f47d09-815f-413f-925a-fedeaf0f6a1c" providerId="ADAL" clId="{CC292ADF-CEB8-412D-A54B-2EB4D5B79DC1}" dt="2025-03-12T09:28:27.970" v="5627" actId="14100"/>
          <ac:grpSpMkLst>
            <pc:docMk/>
            <pc:sldMk cId="2291504100" sldId="294"/>
            <ac:grpSpMk id="52" creationId="{8F71AAFB-F755-11E7-E289-C30E4016FF4A}"/>
          </ac:grpSpMkLst>
        </pc:grpChg>
        <pc:grpChg chg="add mod">
          <ac:chgData name="Thu Do" userId="a6f47d09-815f-413f-925a-fedeaf0f6a1c" providerId="ADAL" clId="{CC292ADF-CEB8-412D-A54B-2EB4D5B79DC1}" dt="2025-03-12T09:30:58.539" v="5730" actId="12788"/>
          <ac:grpSpMkLst>
            <pc:docMk/>
            <pc:sldMk cId="2291504100" sldId="294"/>
            <ac:grpSpMk id="56" creationId="{64F25954-68D7-CB5E-D971-BC6469A1E9FC}"/>
          </ac:grpSpMkLst>
        </pc:grpChg>
        <pc:grpChg chg="add mod">
          <ac:chgData name="Thu Do" userId="a6f47d09-815f-413f-925a-fedeaf0f6a1c" providerId="ADAL" clId="{CC292ADF-CEB8-412D-A54B-2EB4D5B79DC1}" dt="2025-03-12T09:31:02.884" v="5731" actId="465"/>
          <ac:grpSpMkLst>
            <pc:docMk/>
            <pc:sldMk cId="2291504100" sldId="294"/>
            <ac:grpSpMk id="57" creationId="{3594115E-94CD-8ED9-C79D-C37A26AA8544}"/>
          </ac:grpSpMkLst>
        </pc:grpChg>
        <pc:grpChg chg="mod">
          <ac:chgData name="Thu Do" userId="a6f47d09-815f-413f-925a-fedeaf0f6a1c" providerId="ADAL" clId="{CC292ADF-CEB8-412D-A54B-2EB4D5B79DC1}" dt="2025-03-12T09:29:34.329" v="5638"/>
          <ac:grpSpMkLst>
            <pc:docMk/>
            <pc:sldMk cId="2291504100" sldId="294"/>
            <ac:grpSpMk id="58" creationId="{51A09DC3-3506-2EF3-6B08-D28ADF0FDA83}"/>
          </ac:grpSpMkLst>
        </pc:grpChg>
        <pc:grpChg chg="mod">
          <ac:chgData name="Thu Do" userId="a6f47d09-815f-413f-925a-fedeaf0f6a1c" providerId="ADAL" clId="{CC292ADF-CEB8-412D-A54B-2EB4D5B79DC1}" dt="2025-03-12T09:29:34.329" v="5638"/>
          <ac:grpSpMkLst>
            <pc:docMk/>
            <pc:sldMk cId="2291504100" sldId="294"/>
            <ac:grpSpMk id="59" creationId="{BD038449-6AD1-1678-4BB6-10D5E2D9F66C}"/>
          </ac:grpSpMkLst>
        </pc:grpChg>
        <pc:grpChg chg="add mod">
          <ac:chgData name="Thu Do" userId="a6f47d09-815f-413f-925a-fedeaf0f6a1c" providerId="ADAL" clId="{CC292ADF-CEB8-412D-A54B-2EB4D5B79DC1}" dt="2025-03-12T09:31:02.884" v="5731" actId="465"/>
          <ac:grpSpMkLst>
            <pc:docMk/>
            <pc:sldMk cId="2291504100" sldId="294"/>
            <ac:grpSpMk id="66" creationId="{C5B04F0B-9D6E-8B27-DC90-D26261B11651}"/>
          </ac:grpSpMkLst>
        </pc:grpChg>
        <pc:grpChg chg="mod">
          <ac:chgData name="Thu Do" userId="a6f47d09-815f-413f-925a-fedeaf0f6a1c" providerId="ADAL" clId="{CC292ADF-CEB8-412D-A54B-2EB4D5B79DC1}" dt="2025-03-12T09:29:36.278" v="5640"/>
          <ac:grpSpMkLst>
            <pc:docMk/>
            <pc:sldMk cId="2291504100" sldId="294"/>
            <ac:grpSpMk id="67" creationId="{F8AA9821-DFC9-F81C-D821-4CB0D27EE8FB}"/>
          </ac:grpSpMkLst>
        </pc:grpChg>
        <pc:grpChg chg="mod">
          <ac:chgData name="Thu Do" userId="a6f47d09-815f-413f-925a-fedeaf0f6a1c" providerId="ADAL" clId="{CC292ADF-CEB8-412D-A54B-2EB4D5B79DC1}" dt="2025-03-12T09:29:36.278" v="5640"/>
          <ac:grpSpMkLst>
            <pc:docMk/>
            <pc:sldMk cId="2291504100" sldId="294"/>
            <ac:grpSpMk id="68" creationId="{AC713D10-2A8D-1F24-C534-BE48F1D4ACBE}"/>
          </ac:grpSpMkLst>
        </pc:grpChg>
        <pc:grpChg chg="add mod">
          <ac:chgData name="Thu Do" userId="a6f47d09-815f-413f-925a-fedeaf0f6a1c" providerId="ADAL" clId="{CC292ADF-CEB8-412D-A54B-2EB4D5B79DC1}" dt="2025-03-12T09:31:02.884" v="5731" actId="465"/>
          <ac:grpSpMkLst>
            <pc:docMk/>
            <pc:sldMk cId="2291504100" sldId="294"/>
            <ac:grpSpMk id="75" creationId="{2976C5EC-7F32-7452-0EB6-EC3F2238CA39}"/>
          </ac:grpSpMkLst>
        </pc:grpChg>
        <pc:grpChg chg="mod">
          <ac:chgData name="Thu Do" userId="a6f47d09-815f-413f-925a-fedeaf0f6a1c" providerId="ADAL" clId="{CC292ADF-CEB8-412D-A54B-2EB4D5B79DC1}" dt="2025-03-12T09:29:38.120" v="5642"/>
          <ac:grpSpMkLst>
            <pc:docMk/>
            <pc:sldMk cId="2291504100" sldId="294"/>
            <ac:grpSpMk id="76" creationId="{1C810C54-ED71-C9CE-2502-58F94AFA59AE}"/>
          </ac:grpSpMkLst>
        </pc:grpChg>
        <pc:grpChg chg="mod">
          <ac:chgData name="Thu Do" userId="a6f47d09-815f-413f-925a-fedeaf0f6a1c" providerId="ADAL" clId="{CC292ADF-CEB8-412D-A54B-2EB4D5B79DC1}" dt="2025-03-12T09:29:38.120" v="5642"/>
          <ac:grpSpMkLst>
            <pc:docMk/>
            <pc:sldMk cId="2291504100" sldId="294"/>
            <ac:grpSpMk id="77" creationId="{70C43FE1-7D5D-D171-4EF7-5E6E4670A1A5}"/>
          </ac:grpSpMkLst>
        </pc:grpChg>
        <pc:grpChg chg="add mod">
          <ac:chgData name="Thu Do" userId="a6f47d09-815f-413f-925a-fedeaf0f6a1c" providerId="ADAL" clId="{CC292ADF-CEB8-412D-A54B-2EB4D5B79DC1}" dt="2025-03-12T09:30:58.539" v="5730" actId="12788"/>
          <ac:grpSpMkLst>
            <pc:docMk/>
            <pc:sldMk cId="2291504100" sldId="294"/>
            <ac:grpSpMk id="84" creationId="{54A8310D-D787-FC03-99C0-842C52E8EEB4}"/>
          </ac:grpSpMkLst>
        </pc:grpChg>
        <pc:grpChg chg="mod">
          <ac:chgData name="Thu Do" userId="a6f47d09-815f-413f-925a-fedeaf0f6a1c" providerId="ADAL" clId="{CC292ADF-CEB8-412D-A54B-2EB4D5B79DC1}" dt="2025-03-12T09:29:40.137" v="5644"/>
          <ac:grpSpMkLst>
            <pc:docMk/>
            <pc:sldMk cId="2291504100" sldId="294"/>
            <ac:grpSpMk id="85" creationId="{BBA14984-D01E-B4C9-192E-2DACCACA58BB}"/>
          </ac:grpSpMkLst>
        </pc:grpChg>
        <pc:grpChg chg="mod">
          <ac:chgData name="Thu Do" userId="a6f47d09-815f-413f-925a-fedeaf0f6a1c" providerId="ADAL" clId="{CC292ADF-CEB8-412D-A54B-2EB4D5B79DC1}" dt="2025-03-12T09:29:40.137" v="5644"/>
          <ac:grpSpMkLst>
            <pc:docMk/>
            <pc:sldMk cId="2291504100" sldId="294"/>
            <ac:grpSpMk id="86" creationId="{39B36DC5-0DF7-47DD-5BB2-918F52E9D7D8}"/>
          </ac:grpSpMkLst>
        </pc:grpChg>
      </pc:sldChg>
    </pc:docChg>
  </pc:docChgLst>
  <pc:docChgLst>
    <pc:chgData name="Zimeng Zhen" userId="S::zzhe608@uoa.auckland.ac.nz::95782b61-4a05-417a-819f-0205b3a850f2" providerId="AD" clId="Web-{37F202F7-038D-1283-6E48-EB4F88B778A9}"/>
    <pc:docChg chg="addSld delSld modSld sldOrd">
      <pc:chgData name="Zimeng Zhen" userId="S::zzhe608@uoa.auckland.ac.nz::95782b61-4a05-417a-819f-0205b3a850f2" providerId="AD" clId="Web-{37F202F7-038D-1283-6E48-EB4F88B778A9}" dt="2025-03-11T23:27:25.501" v="285"/>
      <pc:docMkLst>
        <pc:docMk/>
      </pc:docMkLst>
      <pc:sldChg chg="modSp">
        <pc:chgData name="Zimeng Zhen" userId="S::zzhe608@uoa.auckland.ac.nz::95782b61-4a05-417a-819f-0205b3a850f2" providerId="AD" clId="Web-{37F202F7-038D-1283-6E48-EB4F88B778A9}" dt="2025-03-11T22:32:13.700" v="69" actId="20577"/>
        <pc:sldMkLst>
          <pc:docMk/>
          <pc:sldMk cId="0" sldId="256"/>
        </pc:sldMkLst>
        <pc:spChg chg="mod">
          <ac:chgData name="Zimeng Zhen" userId="S::zzhe608@uoa.auckland.ac.nz::95782b61-4a05-417a-819f-0205b3a850f2" providerId="AD" clId="Web-{37F202F7-038D-1283-6E48-EB4F88B778A9}" dt="2025-03-11T22:32:13.700" v="69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Zimeng Zhen" userId="S::zzhe608@uoa.auckland.ac.nz::95782b61-4a05-417a-819f-0205b3a850f2" providerId="AD" clId="Web-{37F202F7-038D-1283-6E48-EB4F88B778A9}" dt="2025-03-11T22:31:34.058" v="57" actId="20577"/>
          <ac:spMkLst>
            <pc:docMk/>
            <pc:sldMk cId="0" sldId="256"/>
            <ac:spMk id="17" creationId="{00000000-0000-0000-0000-000000000000}"/>
          </ac:spMkLst>
        </pc:spChg>
        <pc:grpChg chg="mod">
          <ac:chgData name="Zimeng Zhen" userId="S::zzhe608@uoa.auckland.ac.nz::95782b61-4a05-417a-819f-0205b3a850f2" providerId="AD" clId="Web-{37F202F7-038D-1283-6E48-EB4F88B778A9}" dt="2025-03-11T22:31:12.979" v="52" actId="1076"/>
          <ac:grpSpMkLst>
            <pc:docMk/>
            <pc:sldMk cId="0" sldId="256"/>
            <ac:grpSpMk id="14" creationId="{00000000-0000-0000-0000-000000000000}"/>
          </ac:grpSpMkLst>
        </pc:grpChg>
      </pc:sldChg>
      <pc:sldChg chg="del">
        <pc:chgData name="Zimeng Zhen" userId="S::zzhe608@uoa.auckland.ac.nz::95782b61-4a05-417a-819f-0205b3a850f2" providerId="AD" clId="Web-{37F202F7-038D-1283-6E48-EB4F88B778A9}" dt="2025-03-11T23:26:01.124" v="282"/>
        <pc:sldMkLst>
          <pc:docMk/>
          <pc:sldMk cId="0" sldId="266"/>
        </pc:sldMkLst>
      </pc:sldChg>
      <pc:sldChg chg="add del">
        <pc:chgData name="Zimeng Zhen" userId="S::zzhe608@uoa.auckland.ac.nz::95782b61-4a05-417a-819f-0205b3a850f2" providerId="AD" clId="Web-{37F202F7-038D-1283-6E48-EB4F88B778A9}" dt="2025-03-11T23:26:42.641" v="284"/>
        <pc:sldMkLst>
          <pc:docMk/>
          <pc:sldMk cId="3619852551" sldId="270"/>
        </pc:sldMkLst>
      </pc:sldChg>
      <pc:sldChg chg="addSp delSp modSp add ord replId">
        <pc:chgData name="Zimeng Zhen" userId="S::zzhe608@uoa.auckland.ac.nz::95782b61-4a05-417a-819f-0205b3a850f2" providerId="AD" clId="Web-{37F202F7-038D-1283-6E48-EB4F88B778A9}" dt="2025-03-11T23:25:53.014" v="281"/>
        <pc:sldMkLst>
          <pc:docMk/>
          <pc:sldMk cId="453238443" sldId="271"/>
        </pc:sldMkLst>
        <pc:spChg chg="del">
          <ac:chgData name="Zimeng Zhen" userId="S::zzhe608@uoa.auckland.ac.nz::95782b61-4a05-417a-819f-0205b3a850f2" providerId="AD" clId="Web-{37F202F7-038D-1283-6E48-EB4F88B778A9}" dt="2025-03-11T23:24:43.981" v="239"/>
          <ac:spMkLst>
            <pc:docMk/>
            <pc:sldMk cId="453238443" sldId="271"/>
            <ac:spMk id="27" creationId="{35DF46DF-DB3B-8D3B-8608-99B5B7986A5C}"/>
          </ac:spMkLst>
        </pc:spChg>
        <pc:spChg chg="del mod">
          <ac:chgData name="Zimeng Zhen" userId="S::zzhe608@uoa.auckland.ac.nz::95782b61-4a05-417a-819f-0205b3a850f2" providerId="AD" clId="Web-{37F202F7-038D-1283-6E48-EB4F88B778A9}" dt="2025-03-11T23:24:45.309" v="240"/>
          <ac:spMkLst>
            <pc:docMk/>
            <pc:sldMk cId="453238443" sldId="271"/>
            <ac:spMk id="29" creationId="{6163A964-4DCC-C19E-FC0B-209DCF5084CF}"/>
          </ac:spMkLst>
        </pc:spChg>
        <pc:spChg chg="del mod">
          <ac:chgData name="Zimeng Zhen" userId="S::zzhe608@uoa.auckland.ac.nz::95782b61-4a05-417a-819f-0205b3a850f2" providerId="AD" clId="Web-{37F202F7-038D-1283-6E48-EB4F88B778A9}" dt="2025-03-11T23:24:46.215" v="241"/>
          <ac:spMkLst>
            <pc:docMk/>
            <pc:sldMk cId="453238443" sldId="271"/>
            <ac:spMk id="31" creationId="{537A4578-40CA-4A60-5CB5-756068ED4E61}"/>
          </ac:spMkLst>
        </pc:spChg>
        <pc:spChg chg="del mod">
          <ac:chgData name="Zimeng Zhen" userId="S::zzhe608@uoa.auckland.ac.nz::95782b61-4a05-417a-819f-0205b3a850f2" providerId="AD" clId="Web-{37F202F7-038D-1283-6E48-EB4F88B778A9}" dt="2025-03-11T23:24:47.340" v="242"/>
          <ac:spMkLst>
            <pc:docMk/>
            <pc:sldMk cId="453238443" sldId="271"/>
            <ac:spMk id="45" creationId="{2BE86804-9B8C-5283-50AD-47C5FF5EB44D}"/>
          </ac:spMkLst>
        </pc:spChg>
        <pc:spChg chg="del">
          <ac:chgData name="Zimeng Zhen" userId="S::zzhe608@uoa.auckland.ac.nz::95782b61-4a05-417a-819f-0205b3a850f2" providerId="AD" clId="Web-{37F202F7-038D-1283-6E48-EB4F88B778A9}" dt="2025-03-11T23:24:52.981" v="244"/>
          <ac:spMkLst>
            <pc:docMk/>
            <pc:sldMk cId="453238443" sldId="271"/>
            <ac:spMk id="47" creationId="{1706EB81-6640-2BE3-2603-3F2081585845}"/>
          </ac:spMkLst>
        </pc:spChg>
        <pc:graphicFrameChg chg="add del mod modGraphic">
          <ac:chgData name="Zimeng Zhen" userId="S::zzhe608@uoa.auckland.ac.nz::95782b61-4a05-417a-819f-0205b3a850f2" providerId="AD" clId="Web-{37F202F7-038D-1283-6E48-EB4F88B778A9}" dt="2025-03-11T23:22:46.774" v="75"/>
          <ac:graphicFrameMkLst>
            <pc:docMk/>
            <pc:sldMk cId="453238443" sldId="271"/>
            <ac:graphicFrameMk id="4" creationId="{3A26D526-81C9-825A-D57A-3D8E7A5DB179}"/>
          </ac:graphicFrameMkLst>
        </pc:graphicFrameChg>
        <pc:graphicFrameChg chg="add mod modGraphic">
          <ac:chgData name="Zimeng Zhen" userId="S::zzhe608@uoa.auckland.ac.nz::95782b61-4a05-417a-819f-0205b3a850f2" providerId="AD" clId="Web-{37F202F7-038D-1283-6E48-EB4F88B778A9}" dt="2025-03-11T23:25:43.623" v="280"/>
          <ac:graphicFrameMkLst>
            <pc:docMk/>
            <pc:sldMk cId="453238443" sldId="271"/>
            <ac:graphicFrameMk id="6" creationId="{8FCF8A53-B5D5-76FE-71A1-2A360D60200A}"/>
          </ac:graphicFrameMkLst>
        </pc:graphicFrameChg>
      </pc:sldChg>
      <pc:sldChg chg="add replId">
        <pc:chgData name="Zimeng Zhen" userId="S::zzhe608@uoa.auckland.ac.nz::95782b61-4a05-417a-819f-0205b3a850f2" providerId="AD" clId="Web-{37F202F7-038D-1283-6E48-EB4F88B778A9}" dt="2025-03-11T23:27:25.501" v="285"/>
        <pc:sldMkLst>
          <pc:docMk/>
          <pc:sldMk cId="3499218330" sldId="272"/>
        </pc:sldMkLst>
      </pc:sldChg>
    </pc:docChg>
  </pc:docChgLst>
  <pc:docChgLst>
    <pc:chgData name="Zimeng Zhen" userId="S::zzhe608@uoa.auckland.ac.nz::95782b61-4a05-417a-819f-0205b3a850f2" providerId="AD" clId="Web-{924262F3-CC81-6D5E-4EEC-40D610CA138C}"/>
    <pc:docChg chg="modSld">
      <pc:chgData name="Zimeng Zhen" userId="S::zzhe608@uoa.auckland.ac.nz::95782b61-4a05-417a-819f-0205b3a850f2" providerId="AD" clId="Web-{924262F3-CC81-6D5E-4EEC-40D610CA138C}" dt="2025-03-11T22:52:49.590" v="6" actId="14100"/>
      <pc:docMkLst>
        <pc:docMk/>
      </pc:docMkLst>
      <pc:sldChg chg="modSp">
        <pc:chgData name="Zimeng Zhen" userId="S::zzhe608@uoa.auckland.ac.nz::95782b61-4a05-417a-819f-0205b3a850f2" providerId="AD" clId="Web-{924262F3-CC81-6D5E-4EEC-40D610CA138C}" dt="2025-03-11T22:52:49.590" v="6" actId="14100"/>
        <pc:sldMkLst>
          <pc:docMk/>
          <pc:sldMk cId="0" sldId="256"/>
        </pc:sldMkLst>
        <pc:spChg chg="mod">
          <ac:chgData name="Zimeng Zhen" userId="S::zzhe608@uoa.auckland.ac.nz::95782b61-4a05-417a-819f-0205b3a850f2" providerId="AD" clId="Web-{924262F3-CC81-6D5E-4EEC-40D610CA138C}" dt="2025-03-11T22:52:49.590" v="6" actId="14100"/>
          <ac:spMkLst>
            <pc:docMk/>
            <pc:sldMk cId="0" sldId="256"/>
            <ac:spMk id="12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sz="1600" b="1"/>
              <a:t>Relationship of Volatility Index with Underpriced SEO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Z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Sheet1!$Y$2</c:f>
              <c:strCache>
                <c:ptCount val="1"/>
                <c:pt idx="0">
                  <c:v>Underpriced SEO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Sheet1!$W$3:$W$10</c:f>
              <c:numCache>
                <c:formatCode>General</c:formatCode>
                <c:ptCount val="8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</c:numCache>
            </c:numRef>
          </c:cat>
          <c:val>
            <c:numRef>
              <c:f>Sheet1!$Y$3:$Y$10</c:f>
              <c:numCache>
                <c:formatCode>General</c:formatCode>
                <c:ptCount val="8"/>
                <c:pt idx="0">
                  <c:v>151</c:v>
                </c:pt>
                <c:pt idx="1">
                  <c:v>150</c:v>
                </c:pt>
                <c:pt idx="2">
                  <c:v>161</c:v>
                </c:pt>
                <c:pt idx="3">
                  <c:v>122</c:v>
                </c:pt>
                <c:pt idx="4">
                  <c:v>137</c:v>
                </c:pt>
                <c:pt idx="5">
                  <c:v>86</c:v>
                </c:pt>
                <c:pt idx="6">
                  <c:v>86</c:v>
                </c:pt>
                <c:pt idx="7">
                  <c:v>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FB-477A-81CC-BA15A0B98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3990432"/>
        <c:axId val="1493991392"/>
      </c:lineChart>
      <c:lineChart>
        <c:grouping val="standard"/>
        <c:varyColors val="0"/>
        <c:ser>
          <c:idx val="0"/>
          <c:order val="0"/>
          <c:tx>
            <c:strRef>
              <c:f>Sheet1!$X$2</c:f>
              <c:strCache>
                <c:ptCount val="1"/>
                <c:pt idx="0">
                  <c:v>VIX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Sheet1!$W$3:$W$10</c:f>
              <c:numCache>
                <c:formatCode>General</c:formatCode>
                <c:ptCount val="8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</c:numCache>
            </c:numRef>
          </c:cat>
          <c:val>
            <c:numRef>
              <c:f>Sheet1!$X$3:$X$10</c:f>
              <c:numCache>
                <c:formatCode>_(* #,##0.00_);_(* \(#,##0.00\);_(* "-"??_);_(@_)</c:formatCode>
                <c:ptCount val="8"/>
                <c:pt idx="0">
                  <c:v>24.466380697050926</c:v>
                </c:pt>
                <c:pt idx="1">
                  <c:v>20.454159292035399</c:v>
                </c:pt>
                <c:pt idx="2">
                  <c:v>15.515639534883745</c:v>
                </c:pt>
                <c:pt idx="3">
                  <c:v>12.59950495049504</c:v>
                </c:pt>
                <c:pt idx="4">
                  <c:v>12.65420224719103</c:v>
                </c:pt>
                <c:pt idx="5">
                  <c:v>16.772801120448189</c:v>
                </c:pt>
                <c:pt idx="6">
                  <c:v>28.339596774193542</c:v>
                </c:pt>
                <c:pt idx="7">
                  <c:v>28.23759577278739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FB-477A-81CC-BA15A0B98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3317792"/>
        <c:axId val="1333320672"/>
      </c:lineChart>
      <c:catAx>
        <c:axId val="149399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991392"/>
        <c:crosses val="autoZero"/>
        <c:auto val="1"/>
        <c:lblAlgn val="ctr"/>
        <c:lblOffset val="100"/>
        <c:noMultiLvlLbl val="0"/>
      </c:catAx>
      <c:valAx>
        <c:axId val="149399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Count of Underpriced SEO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990432"/>
        <c:crosses val="autoZero"/>
        <c:crossBetween val="between"/>
      </c:valAx>
      <c:valAx>
        <c:axId val="133332067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Average VIX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317792"/>
        <c:crosses val="max"/>
        <c:crossBetween val="between"/>
      </c:valAx>
      <c:catAx>
        <c:axId val="13333177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333206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b="1"/>
              <a:t>Relationship of Treasury Interest Rate with Underpriced SEO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Z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Sheet1!$Y$2</c:f>
              <c:strCache>
                <c:ptCount val="1"/>
                <c:pt idx="0">
                  <c:v>Underpriced SEO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Sheet1!$W$3:$W$10</c:f>
              <c:numCache>
                <c:formatCode>General</c:formatCode>
                <c:ptCount val="8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</c:numCache>
            </c:numRef>
          </c:cat>
          <c:val>
            <c:numRef>
              <c:f>Sheet1!$Y$3:$Y$10</c:f>
              <c:numCache>
                <c:formatCode>General</c:formatCode>
                <c:ptCount val="8"/>
                <c:pt idx="0">
                  <c:v>151</c:v>
                </c:pt>
                <c:pt idx="1">
                  <c:v>150</c:v>
                </c:pt>
                <c:pt idx="2">
                  <c:v>161</c:v>
                </c:pt>
                <c:pt idx="3">
                  <c:v>122</c:v>
                </c:pt>
                <c:pt idx="4">
                  <c:v>137</c:v>
                </c:pt>
                <c:pt idx="5">
                  <c:v>86</c:v>
                </c:pt>
                <c:pt idx="6">
                  <c:v>86</c:v>
                </c:pt>
                <c:pt idx="7">
                  <c:v>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34-4487-AFEE-1EC17B26FF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3990432"/>
        <c:axId val="1493991392"/>
      </c:lineChart>
      <c:lineChart>
        <c:grouping val="standard"/>
        <c:varyColors val="0"/>
        <c:ser>
          <c:idx val="3"/>
          <c:order val="3"/>
          <c:tx>
            <c:strRef>
              <c:f>Sheet1!$AA$2</c:f>
              <c:strCache>
                <c:ptCount val="1"/>
                <c:pt idx="0">
                  <c:v>Average Interest Rate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Sheet1!$W$3:$W$10</c:f>
              <c:numCache>
                <c:formatCode>General</c:formatCode>
                <c:ptCount val="8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</c:numCache>
            </c:numRef>
          </c:cat>
          <c:val>
            <c:numRef>
              <c:f>Sheet1!$AA$3:$AA$10</c:f>
              <c:numCache>
                <c:formatCode>_(* #,##0.00_);_(* \(#,##0.00\);_(* "-"??_);_(@_)</c:formatCode>
                <c:ptCount val="8"/>
                <c:pt idx="0">
                  <c:v>1.6812064343163604</c:v>
                </c:pt>
                <c:pt idx="1">
                  <c:v>1.0090486725663721</c:v>
                </c:pt>
                <c:pt idx="2">
                  <c:v>1.1923062015503827</c:v>
                </c:pt>
                <c:pt idx="3">
                  <c:v>3.1112871287128754</c:v>
                </c:pt>
                <c:pt idx="4">
                  <c:v>4.7517528089887797</c:v>
                </c:pt>
                <c:pt idx="5">
                  <c:v>4.5398879551820741</c:v>
                </c:pt>
                <c:pt idx="6">
                  <c:v>1.5624999999999973</c:v>
                </c:pt>
                <c:pt idx="7">
                  <c:v>9.7675033025099167E-2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34-4487-AFEE-1EC17B26FF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3317792"/>
        <c:axId val="133332067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Sheet1!$X$2</c15:sqref>
                        </c15:formulaRef>
                      </c:ext>
                    </c:extLst>
                    <c:strCache>
                      <c:ptCount val="1"/>
                      <c:pt idx="0">
                        <c:v>VIX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Sheet1!$W$3:$W$10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2002</c:v>
                      </c:pt>
                      <c:pt idx="1">
                        <c:v>2003</c:v>
                      </c:pt>
                      <c:pt idx="2">
                        <c:v>2004</c:v>
                      </c:pt>
                      <c:pt idx="3">
                        <c:v>2005</c:v>
                      </c:pt>
                      <c:pt idx="4">
                        <c:v>2006</c:v>
                      </c:pt>
                      <c:pt idx="5">
                        <c:v>2007</c:v>
                      </c:pt>
                      <c:pt idx="6">
                        <c:v>2008</c:v>
                      </c:pt>
                      <c:pt idx="7">
                        <c:v>2009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Sheet1!$X$3:$X$10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8"/>
                      <c:pt idx="0">
                        <c:v>24.466380697050926</c:v>
                      </c:pt>
                      <c:pt idx="1">
                        <c:v>20.454159292035399</c:v>
                      </c:pt>
                      <c:pt idx="2">
                        <c:v>15.515639534883745</c:v>
                      </c:pt>
                      <c:pt idx="3">
                        <c:v>12.59950495049504</c:v>
                      </c:pt>
                      <c:pt idx="4">
                        <c:v>12.65420224719103</c:v>
                      </c:pt>
                      <c:pt idx="5">
                        <c:v>16.772801120448189</c:v>
                      </c:pt>
                      <c:pt idx="6">
                        <c:v>28.339596774193542</c:v>
                      </c:pt>
                      <c:pt idx="7">
                        <c:v>28.23759577278739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EA34-4487-AFEE-1EC17B26FF5E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Sheet1!$Z$2</c15:sqref>
                        </c15:formulaRef>
                      </c:ext>
                    </c:extLst>
                    <c:strCache>
                      <c:ptCount val="1"/>
                      <c:pt idx="0">
                        <c:v>CPI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Sheet1!$W$3:$W$10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2002</c:v>
                      </c:pt>
                      <c:pt idx="1">
                        <c:v>2003</c:v>
                      </c:pt>
                      <c:pt idx="2">
                        <c:v>2004</c:v>
                      </c:pt>
                      <c:pt idx="3">
                        <c:v>2005</c:v>
                      </c:pt>
                      <c:pt idx="4">
                        <c:v>2006</c:v>
                      </c:pt>
                      <c:pt idx="5">
                        <c:v>2007</c:v>
                      </c:pt>
                      <c:pt idx="6">
                        <c:v>2008</c:v>
                      </c:pt>
                      <c:pt idx="7">
                        <c:v>2009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Sheet1!$Z$3:$Z$10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8"/>
                      <c:pt idx="0">
                        <c:v>179.5058981233243</c:v>
                      </c:pt>
                      <c:pt idx="1">
                        <c:v>184.28473451327432</c:v>
                      </c:pt>
                      <c:pt idx="2">
                        <c:v>188.74418604651115</c:v>
                      </c:pt>
                      <c:pt idx="3">
                        <c:v>195.86039603960501</c:v>
                      </c:pt>
                      <c:pt idx="4">
                        <c:v>201.44044943820376</c:v>
                      </c:pt>
                      <c:pt idx="5">
                        <c:v>207.27899719888021</c:v>
                      </c:pt>
                      <c:pt idx="6">
                        <c:v>215.64485887096797</c:v>
                      </c:pt>
                      <c:pt idx="7">
                        <c:v>215.09361426684467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A34-4487-AFEE-1EC17B26FF5E}"/>
                  </c:ext>
                </c:extLst>
              </c15:ser>
            </c15:filteredLineSeries>
          </c:ext>
        </c:extLst>
      </c:lineChart>
      <c:catAx>
        <c:axId val="149399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991392"/>
        <c:crosses val="autoZero"/>
        <c:auto val="1"/>
        <c:lblAlgn val="ctr"/>
        <c:lblOffset val="100"/>
        <c:noMultiLvlLbl val="0"/>
      </c:catAx>
      <c:valAx>
        <c:axId val="149399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Count of Underpriced</a:t>
                </a:r>
                <a:r>
                  <a:rPr lang="en-NZ" baseline="0"/>
                  <a:t> SEO</a:t>
                </a:r>
                <a:endParaRPr lang="en-NZ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990432"/>
        <c:crosses val="autoZero"/>
        <c:crossBetween val="between"/>
      </c:valAx>
      <c:valAx>
        <c:axId val="133332067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Average Interest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_);_(* \(#,##0.0\);_(* &quot;-&quot;?_);_(@_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317792"/>
        <c:crosses val="max"/>
        <c:crossBetween val="between"/>
      </c:valAx>
      <c:catAx>
        <c:axId val="13333177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333206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b="1"/>
              <a:t>Relationship of CPI with Underpriced SEO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Z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Sheet1!$Y$2</c:f>
              <c:strCache>
                <c:ptCount val="1"/>
                <c:pt idx="0">
                  <c:v>Underpriced SEO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Sheet1!$W$3:$W$10</c:f>
              <c:numCache>
                <c:formatCode>General</c:formatCode>
                <c:ptCount val="8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</c:numCache>
            </c:numRef>
          </c:cat>
          <c:val>
            <c:numRef>
              <c:f>Sheet1!$Y$3:$Y$10</c:f>
              <c:numCache>
                <c:formatCode>General</c:formatCode>
                <c:ptCount val="8"/>
                <c:pt idx="0">
                  <c:v>151</c:v>
                </c:pt>
                <c:pt idx="1">
                  <c:v>150</c:v>
                </c:pt>
                <c:pt idx="2">
                  <c:v>161</c:v>
                </c:pt>
                <c:pt idx="3">
                  <c:v>122</c:v>
                </c:pt>
                <c:pt idx="4">
                  <c:v>137</c:v>
                </c:pt>
                <c:pt idx="5">
                  <c:v>86</c:v>
                </c:pt>
                <c:pt idx="6">
                  <c:v>86</c:v>
                </c:pt>
                <c:pt idx="7">
                  <c:v>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CB-4255-8AFB-89D1C4862E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3990432"/>
        <c:axId val="149399139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Sheet1!$X$2</c15:sqref>
                        </c15:formulaRef>
                      </c:ext>
                    </c:extLst>
                    <c:strCache>
                      <c:ptCount val="1"/>
                      <c:pt idx="0">
                        <c:v>VIX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Sheet1!$W$3:$W$10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2002</c:v>
                      </c:pt>
                      <c:pt idx="1">
                        <c:v>2003</c:v>
                      </c:pt>
                      <c:pt idx="2">
                        <c:v>2004</c:v>
                      </c:pt>
                      <c:pt idx="3">
                        <c:v>2005</c:v>
                      </c:pt>
                      <c:pt idx="4">
                        <c:v>2006</c:v>
                      </c:pt>
                      <c:pt idx="5">
                        <c:v>2007</c:v>
                      </c:pt>
                      <c:pt idx="6">
                        <c:v>2008</c:v>
                      </c:pt>
                      <c:pt idx="7">
                        <c:v>2009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Sheet1!$X$3:$X$10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8"/>
                      <c:pt idx="0">
                        <c:v>24.466380697050926</c:v>
                      </c:pt>
                      <c:pt idx="1">
                        <c:v>20.454159292035399</c:v>
                      </c:pt>
                      <c:pt idx="2">
                        <c:v>15.515639534883745</c:v>
                      </c:pt>
                      <c:pt idx="3">
                        <c:v>12.59950495049504</c:v>
                      </c:pt>
                      <c:pt idx="4">
                        <c:v>12.65420224719103</c:v>
                      </c:pt>
                      <c:pt idx="5">
                        <c:v>16.772801120448189</c:v>
                      </c:pt>
                      <c:pt idx="6">
                        <c:v>28.339596774193542</c:v>
                      </c:pt>
                      <c:pt idx="7">
                        <c:v>28.23759577278739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4CCB-4255-8AFB-89D1C4862E88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2"/>
          <c:order val="2"/>
          <c:tx>
            <c:strRef>
              <c:f>Sheet1!$Z$2</c:f>
              <c:strCache>
                <c:ptCount val="1"/>
                <c:pt idx="0">
                  <c:v>CPI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Sheet1!$W$3:$W$10</c:f>
              <c:numCache>
                <c:formatCode>General</c:formatCode>
                <c:ptCount val="8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</c:numCache>
            </c:numRef>
          </c:cat>
          <c:val>
            <c:numRef>
              <c:f>Sheet1!$Z$3:$Z$10</c:f>
              <c:numCache>
                <c:formatCode>_(* #,##0.00_);_(* \(#,##0.00\);_(* "-"??_);_(@_)</c:formatCode>
                <c:ptCount val="8"/>
                <c:pt idx="0">
                  <c:v>179.5058981233243</c:v>
                </c:pt>
                <c:pt idx="1">
                  <c:v>184.28473451327432</c:v>
                </c:pt>
                <c:pt idx="2">
                  <c:v>188.74418604651115</c:v>
                </c:pt>
                <c:pt idx="3">
                  <c:v>195.86039603960501</c:v>
                </c:pt>
                <c:pt idx="4">
                  <c:v>201.44044943820376</c:v>
                </c:pt>
                <c:pt idx="5">
                  <c:v>207.27899719888021</c:v>
                </c:pt>
                <c:pt idx="6">
                  <c:v>215.64485887096797</c:v>
                </c:pt>
                <c:pt idx="7">
                  <c:v>215.09361426684467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CB-4255-8AFB-89D1C4862E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7505567"/>
        <c:axId val="1157508447"/>
      </c:lineChart>
      <c:catAx>
        <c:axId val="149399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991392"/>
        <c:crosses val="autoZero"/>
        <c:auto val="1"/>
        <c:lblAlgn val="ctr"/>
        <c:lblOffset val="100"/>
        <c:noMultiLvlLbl val="0"/>
      </c:catAx>
      <c:valAx>
        <c:axId val="149399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Count of Underpriced SEO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990432"/>
        <c:crosses val="autoZero"/>
        <c:crossBetween val="between"/>
      </c:valAx>
      <c:valAx>
        <c:axId val="11575084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Average</a:t>
                </a:r>
                <a:r>
                  <a:rPr lang="en-NZ" baseline="0"/>
                  <a:t> CPI</a:t>
                </a:r>
                <a:endParaRPr lang="en-NZ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Z"/>
            </a:p>
          </c:txPr>
        </c:title>
        <c:numFmt formatCode="_(* #,##0_);_(* \(#,##0\);_(* &quot;-&quot;_);_(@_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7505567"/>
        <c:crosses val="max"/>
        <c:crossBetween val="between"/>
      </c:valAx>
      <c:catAx>
        <c:axId val="11575055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575084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FBF1-C996-464A-AFA4-59E741D61495}" type="datetimeFigureOut">
              <a:rPr lang="en-NZ" smtClean="0"/>
              <a:t>14/03/2025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DB47C-A9D3-4881-A1C1-1ABD9D707E6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251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From consultant group 5 ,  team members, welcome </a:t>
            </a:r>
          </a:p>
          <a:p>
            <a:r>
              <a:rPr lang="en-NZ"/>
              <a:t>Pre</a:t>
            </a:r>
          </a:p>
          <a:p>
            <a:r>
              <a:rPr lang="en-NZ"/>
              <a:t>This project is designed to assist bank making more smart decision when it comes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B47C-A9D3-4881-A1C1-1ABD9D707E69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9928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In today’s pre we will guide you through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B47C-A9D3-4881-A1C1-1ABD9D707E69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7842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Begin with discussing why the project matters. As you know ,the up </a:t>
            </a:r>
            <a:r>
              <a:rPr lang="en-NZ" err="1"/>
              <a:t>happends</a:t>
            </a:r>
            <a:r>
              <a:rPr lang="en-NZ"/>
              <a:t> when</a:t>
            </a:r>
          </a:p>
          <a:p>
            <a:r>
              <a:rPr lang="en-NZ"/>
              <a:t>In the case of banks ,being able to accurately predict </a:t>
            </a:r>
            <a:r>
              <a:rPr lang="en-NZ" err="1"/>
              <a:t>underpricing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B47C-A9D3-4881-A1C1-1ABD9D707E69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685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Market historical datasets</a:t>
            </a:r>
          </a:p>
          <a:p>
            <a:r>
              <a:rPr lang="en-NZ"/>
              <a:t>My team member will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B47C-A9D3-4881-A1C1-1ABD9D707E69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29038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B47C-A9D3-4881-A1C1-1ABD9D707E69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6024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DB47C-A9D3-4881-A1C1-1ABD9D707E69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8982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M Sans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M Sans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M Sans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DM Sans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DM Sans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series/CPIAUCSL" TargetMode="External"/><Relationship Id="rId7" Type="http://schemas.openxmlformats.org/officeDocument/2006/relationships/image" Target="../media/image17.svg"/><Relationship Id="rId2" Type="http://schemas.openxmlformats.org/officeDocument/2006/relationships/hyperlink" Target="https://wrds-www.wharton.upenn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openai.com/chatgpt" TargetMode="External"/><Relationship Id="rId4" Type="http://schemas.openxmlformats.org/officeDocument/2006/relationships/hyperlink" Target="https://fred.stlouisfed.org/series/DGS1M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214784" y="5386713"/>
            <a:ext cx="24352024" cy="4904463"/>
            <a:chOff x="0" y="-38100"/>
            <a:chExt cx="2539382" cy="5114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9382" cy="473328"/>
            </a:xfrm>
            <a:custGeom>
              <a:avLst/>
              <a:gdLst/>
              <a:ahLst/>
              <a:cxnLst/>
              <a:rect l="l" t="t" r="r" b="b"/>
              <a:pathLst>
                <a:path w="2539382" h="473328">
                  <a:moveTo>
                    <a:pt x="2539382" y="236664"/>
                  </a:moveTo>
                  <a:lnTo>
                    <a:pt x="2336182" y="473328"/>
                  </a:lnTo>
                  <a:lnTo>
                    <a:pt x="203200" y="473328"/>
                  </a:lnTo>
                  <a:lnTo>
                    <a:pt x="0" y="236664"/>
                  </a:lnTo>
                  <a:lnTo>
                    <a:pt x="203200" y="0"/>
                  </a:lnTo>
                  <a:lnTo>
                    <a:pt x="2336182" y="0"/>
                  </a:lnTo>
                  <a:lnTo>
                    <a:pt x="2539382" y="236664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2310782" cy="51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0494888" y="3689206"/>
            <a:ext cx="3359583" cy="3463348"/>
          </a:xfrm>
          <a:custGeom>
            <a:avLst/>
            <a:gdLst/>
            <a:ahLst/>
            <a:cxnLst/>
            <a:rect l="l" t="t" r="r" b="b"/>
            <a:pathLst>
              <a:path w="788448" h="812800">
                <a:moveTo>
                  <a:pt x="394224" y="0"/>
                </a:moveTo>
                <a:cubicBezTo>
                  <a:pt x="176500" y="0"/>
                  <a:pt x="0" y="181951"/>
                  <a:pt x="0" y="406400"/>
                </a:cubicBezTo>
                <a:cubicBezTo>
                  <a:pt x="0" y="630849"/>
                  <a:pt x="176500" y="812800"/>
                  <a:pt x="394224" y="812800"/>
                </a:cubicBezTo>
                <a:cubicBezTo>
                  <a:pt x="611948" y="812800"/>
                  <a:pt x="788448" y="630849"/>
                  <a:pt x="788448" y="406400"/>
                </a:cubicBezTo>
                <a:cubicBezTo>
                  <a:pt x="788448" y="181951"/>
                  <a:pt x="611948" y="0"/>
                  <a:pt x="394224" y="0"/>
                </a:cubicBezTo>
                <a:close/>
              </a:path>
            </a:pathLst>
          </a:custGeom>
          <a:solidFill>
            <a:srgbClr val="125B50">
              <a:alpha val="4706"/>
            </a:srgbClr>
          </a:solid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174679" y="-922524"/>
            <a:ext cx="10914883" cy="1091488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-16209" r="-49376"/>
              </a:stretch>
            </a:blipFill>
            <a:ln w="238125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344775" y="4455499"/>
            <a:ext cx="5472485" cy="13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5990" y="1731251"/>
            <a:ext cx="13456883" cy="3039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>
                <a:solidFill>
                  <a:srgbClr val="000000"/>
                </a:solidFill>
                <a:latin typeface="Roboto Medium"/>
                <a:ea typeface="+mn-lt"/>
                <a:cs typeface="+mn-lt"/>
                <a:sym typeface="Cy Grotesk Key"/>
              </a:rPr>
              <a:t>SEO UNDER-PRICING CLASSIFICATION: </a:t>
            </a:r>
            <a:endParaRPr lang="en-US" sz="5000" b="1">
              <a:latin typeface="Roboto Medium"/>
              <a:ea typeface="Roboto Medium"/>
              <a:cs typeface="Roboto Medium"/>
            </a:endParaRPr>
          </a:p>
          <a:p>
            <a:r>
              <a:rPr lang="en-US" sz="5000">
                <a:solidFill>
                  <a:srgbClr val="000000"/>
                </a:solidFill>
                <a:latin typeface="Roboto Medium"/>
                <a:ea typeface="+mn-lt"/>
                <a:cs typeface="+mn-lt"/>
                <a:sym typeface="Cy Grotesk Key"/>
              </a:rPr>
              <a:t>A FinTech Approach </a:t>
            </a:r>
            <a:endParaRPr lang="en-US" sz="5000">
              <a:solidFill>
                <a:srgbClr val="000000"/>
              </a:solidFill>
              <a:latin typeface="Roboto Medium"/>
              <a:ea typeface="+mn-lt"/>
              <a:cs typeface="+mn-lt"/>
            </a:endParaRPr>
          </a:p>
          <a:p>
            <a:pPr>
              <a:lnSpc>
                <a:spcPts val="13100"/>
              </a:lnSpc>
            </a:pPr>
            <a:endParaRPr lang="en-US" sz="5000" b="1">
              <a:latin typeface="DM Sans" pitchFamily="2" charset="0"/>
              <a:ea typeface="Calibri"/>
              <a:cs typeface="Calibri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-2978334" y="4965733"/>
            <a:ext cx="7548649" cy="1547513"/>
            <a:chOff x="0" y="-38100"/>
            <a:chExt cx="2720996" cy="405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20996" cy="367403"/>
            </a:xfrm>
            <a:custGeom>
              <a:avLst/>
              <a:gdLst/>
              <a:ahLst/>
              <a:cxnLst/>
              <a:rect l="l" t="t" r="r" b="b"/>
              <a:pathLst>
                <a:path w="2720996" h="367403">
                  <a:moveTo>
                    <a:pt x="45363" y="0"/>
                  </a:moveTo>
                  <a:lnTo>
                    <a:pt x="2675633" y="0"/>
                  </a:lnTo>
                  <a:cubicBezTo>
                    <a:pt x="2687664" y="0"/>
                    <a:pt x="2699202" y="4779"/>
                    <a:pt x="2707709" y="13286"/>
                  </a:cubicBezTo>
                  <a:cubicBezTo>
                    <a:pt x="2716216" y="21794"/>
                    <a:pt x="2720996" y="33332"/>
                    <a:pt x="2720996" y="45363"/>
                  </a:cubicBezTo>
                  <a:lnTo>
                    <a:pt x="2720996" y="322040"/>
                  </a:lnTo>
                  <a:cubicBezTo>
                    <a:pt x="2720996" y="334071"/>
                    <a:pt x="2716216" y="345609"/>
                    <a:pt x="2707709" y="354116"/>
                  </a:cubicBezTo>
                  <a:cubicBezTo>
                    <a:pt x="2699202" y="362623"/>
                    <a:pt x="2687664" y="367403"/>
                    <a:pt x="2675633" y="367403"/>
                  </a:cubicBezTo>
                  <a:lnTo>
                    <a:pt x="45363" y="367403"/>
                  </a:lnTo>
                  <a:cubicBezTo>
                    <a:pt x="33332" y="367403"/>
                    <a:pt x="21794" y="362623"/>
                    <a:pt x="13286" y="354116"/>
                  </a:cubicBezTo>
                  <a:cubicBezTo>
                    <a:pt x="4779" y="345609"/>
                    <a:pt x="0" y="334071"/>
                    <a:pt x="0" y="322040"/>
                  </a:cubicBezTo>
                  <a:lnTo>
                    <a:pt x="0" y="45363"/>
                  </a:lnTo>
                  <a:cubicBezTo>
                    <a:pt x="0" y="33332"/>
                    <a:pt x="4779" y="21794"/>
                    <a:pt x="13286" y="13286"/>
                  </a:cubicBezTo>
                  <a:cubicBezTo>
                    <a:pt x="21794" y="4779"/>
                    <a:pt x="33332" y="0"/>
                    <a:pt x="45363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720996" cy="405503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867413" y="5983645"/>
            <a:ext cx="7902682" cy="371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3700" lvl="1">
              <a:lnSpc>
                <a:spcPts val="3647"/>
              </a:lnSpc>
            </a:pPr>
            <a:r>
              <a:rPr lang="en-US">
                <a:latin typeface="DM Sans" pitchFamily="2" charset="0"/>
                <a:sym typeface="DM Sans"/>
              </a:rPr>
              <a:t> </a:t>
            </a:r>
            <a:endParaRPr lang="en-US" sz="2400">
              <a:latin typeface="DM Sans" pitchFamily="2" charset="0"/>
              <a:ea typeface="Calibri"/>
              <a:cs typeface="Calibri"/>
            </a:endParaRPr>
          </a:p>
          <a:p>
            <a:pPr>
              <a:lnSpc>
                <a:spcPts val="3647"/>
              </a:lnSpc>
            </a:pPr>
            <a:r>
              <a:rPr lang="en-US" sz="240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    </a:t>
            </a:r>
            <a:r>
              <a:rPr lang="en-US" sz="2400">
                <a:solidFill>
                  <a:schemeClr val="bg1"/>
                </a:solidFill>
                <a:latin typeface="DM Sans"/>
                <a:sym typeface="DM Sans"/>
              </a:rPr>
              <a:t> Glen </a:t>
            </a:r>
            <a:r>
              <a:rPr lang="en-US" sz="2400" err="1">
                <a:solidFill>
                  <a:schemeClr val="bg1"/>
                </a:solidFill>
                <a:latin typeface="DM Sans"/>
                <a:sym typeface="DM Sans"/>
              </a:rPr>
              <a:t>Lasrado</a:t>
            </a:r>
            <a:r>
              <a:rPr lang="en-US" sz="2400">
                <a:solidFill>
                  <a:schemeClr val="bg1"/>
                </a:solidFill>
                <a:latin typeface="DM Sans"/>
                <a:sym typeface="DM Sans"/>
              </a:rPr>
              <a:t> - 682830619</a:t>
            </a:r>
            <a:endParaRPr lang="en-US" sz="2400">
              <a:solidFill>
                <a:schemeClr val="bg1"/>
              </a:solidFill>
              <a:latin typeface="DM Sans"/>
            </a:endParaRPr>
          </a:p>
          <a:p>
            <a:pPr algn="l">
              <a:lnSpc>
                <a:spcPts val="3647"/>
              </a:lnSpc>
            </a:pPr>
            <a:r>
              <a:rPr lang="en-US" sz="2400">
                <a:solidFill>
                  <a:schemeClr val="bg1"/>
                </a:solidFill>
                <a:latin typeface="DM Sans"/>
                <a:sym typeface="DM Sans"/>
              </a:rPr>
              <a:t>      Md Rajib Hossain - 853079613</a:t>
            </a:r>
            <a:endParaRPr lang="en-US" sz="2400">
              <a:solidFill>
                <a:schemeClr val="bg1"/>
              </a:solidFill>
              <a:latin typeface="DM Sans"/>
            </a:endParaRPr>
          </a:p>
          <a:p>
            <a:pPr algn="l">
              <a:lnSpc>
                <a:spcPts val="3647"/>
              </a:lnSpc>
            </a:pPr>
            <a:r>
              <a:rPr lang="en-US" sz="2400">
                <a:solidFill>
                  <a:schemeClr val="bg1"/>
                </a:solidFill>
                <a:latin typeface="DM Sans"/>
                <a:sym typeface="DM Sans"/>
              </a:rPr>
              <a:t>      Taha Sameer - 837500930</a:t>
            </a:r>
            <a:endParaRPr lang="en-US" sz="2400">
              <a:solidFill>
                <a:schemeClr val="bg1"/>
              </a:solidFill>
              <a:latin typeface="DM Sans"/>
            </a:endParaRPr>
          </a:p>
          <a:p>
            <a:pPr>
              <a:lnSpc>
                <a:spcPts val="3647"/>
              </a:lnSpc>
            </a:pPr>
            <a:r>
              <a:rPr lang="en-US" sz="2400">
                <a:solidFill>
                  <a:schemeClr val="bg1"/>
                </a:solidFill>
                <a:latin typeface="DM Sans"/>
                <a:sym typeface="DM Sans"/>
              </a:rPr>
              <a:t>      Thu Do - 227018477</a:t>
            </a:r>
            <a:endParaRPr lang="en-US" sz="2400">
              <a:solidFill>
                <a:schemeClr val="bg1"/>
              </a:solidFill>
              <a:latin typeface="DM Sans"/>
            </a:endParaRPr>
          </a:p>
          <a:p>
            <a:pPr>
              <a:lnSpc>
                <a:spcPts val="3647"/>
              </a:lnSpc>
            </a:pPr>
            <a:r>
              <a:rPr lang="en-US" sz="2400">
                <a:solidFill>
                  <a:schemeClr val="bg1"/>
                </a:solidFill>
                <a:latin typeface="DM Sans"/>
                <a:sym typeface="DM Sans"/>
              </a:rPr>
              <a:t>      Yue Tang - 503816994</a:t>
            </a:r>
            <a:endParaRPr lang="en-US" sz="2400">
              <a:solidFill>
                <a:schemeClr val="bg1"/>
              </a:solidFill>
              <a:latin typeface="DM Sans"/>
            </a:endParaRPr>
          </a:p>
          <a:p>
            <a:pPr>
              <a:lnSpc>
                <a:spcPts val="3647"/>
              </a:lnSpc>
            </a:pPr>
            <a:r>
              <a:rPr lang="en-US" sz="2400">
                <a:solidFill>
                  <a:schemeClr val="bg1"/>
                </a:solidFill>
                <a:latin typeface="DM Sans"/>
                <a:sym typeface="DM Sans"/>
              </a:rPr>
              <a:t>      </a:t>
            </a:r>
            <a:r>
              <a:rPr lang="en-US" sz="2400" err="1">
                <a:solidFill>
                  <a:schemeClr val="bg1"/>
                </a:solidFill>
                <a:latin typeface="DM Sans"/>
                <a:sym typeface="DM Sans"/>
              </a:rPr>
              <a:t>Zimeng</a:t>
            </a:r>
            <a:r>
              <a:rPr lang="en-US" sz="2400">
                <a:solidFill>
                  <a:schemeClr val="bg1"/>
                </a:solidFill>
                <a:latin typeface="DM Sans"/>
                <a:sym typeface="DM Sans"/>
              </a:rPr>
              <a:t> Zhen - 624358088</a:t>
            </a:r>
            <a:endParaRPr lang="en-US" sz="2400">
              <a:solidFill>
                <a:schemeClr val="bg1"/>
              </a:solidFill>
              <a:latin typeface="DM Sans"/>
            </a:endParaRPr>
          </a:p>
          <a:p>
            <a:pPr algn="l">
              <a:lnSpc>
                <a:spcPts val="3647"/>
              </a:lnSpc>
            </a:pPr>
            <a:endParaRPr lang="en-US" sz="3647">
              <a:solidFill>
                <a:srgbClr val="F6F6F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0098552" y="8608351"/>
            <a:ext cx="1732169" cy="535398"/>
          </a:xfrm>
          <a:custGeom>
            <a:avLst/>
            <a:gdLst/>
            <a:ahLst/>
            <a:cxnLst/>
            <a:rect l="l" t="t" r="r" b="b"/>
            <a:pathLst>
              <a:path w="1732169" h="535398">
                <a:moveTo>
                  <a:pt x="0" y="0"/>
                </a:moveTo>
                <a:lnTo>
                  <a:pt x="1732168" y="0"/>
                </a:lnTo>
                <a:lnTo>
                  <a:pt x="1732168" y="535397"/>
                </a:lnTo>
                <a:lnTo>
                  <a:pt x="0" y="535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F37A4A-9DA9-8C45-6528-2C3F96775857}"/>
              </a:ext>
            </a:extLst>
          </p:cNvPr>
          <p:cNvSpPr txBox="1"/>
          <p:nvPr/>
        </p:nvSpPr>
        <p:spPr>
          <a:xfrm>
            <a:off x="803610" y="548829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DM Sans"/>
              </a:rPr>
              <a:t>GROUP 5</a:t>
            </a:r>
            <a:r>
              <a:rPr lang="en-US" sz="3600" b="1">
                <a:solidFill>
                  <a:srgbClr val="000000"/>
                </a:solidFill>
                <a:latin typeface="DM Sans"/>
              </a:rPr>
              <a:t> </a:t>
            </a:r>
            <a:endParaRPr lang="en-US" b="1">
              <a:solidFill>
                <a:srgbClr val="000000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val 99">
            <a:extLst>
              <a:ext uri="{FF2B5EF4-FFF2-40B4-BE49-F238E27FC236}">
                <a16:creationId xmlns:a16="http://schemas.microsoft.com/office/drawing/2014/main" id="{99DDCC32-825F-65AC-3334-EF60FFF7F4AF}"/>
              </a:ext>
            </a:extLst>
          </p:cNvPr>
          <p:cNvSpPr/>
          <p:nvPr/>
        </p:nvSpPr>
        <p:spPr>
          <a:xfrm>
            <a:off x="7903188" y="4529811"/>
            <a:ext cx="602372" cy="49737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>
            <a:off x="3458628" y="9422704"/>
            <a:ext cx="11370743" cy="3149841"/>
            <a:chOff x="0" y="-38100"/>
            <a:chExt cx="1185719" cy="3284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5719" cy="290359"/>
            </a:xfrm>
            <a:custGeom>
              <a:avLst/>
              <a:gdLst/>
              <a:ahLst/>
              <a:cxnLst/>
              <a:rect l="l" t="t" r="r" b="b"/>
              <a:pathLst>
                <a:path w="1185719" h="290359">
                  <a:moveTo>
                    <a:pt x="1185719" y="145180"/>
                  </a:moveTo>
                  <a:lnTo>
                    <a:pt x="982519" y="290359"/>
                  </a:lnTo>
                  <a:lnTo>
                    <a:pt x="203200" y="290359"/>
                  </a:lnTo>
                  <a:lnTo>
                    <a:pt x="0" y="145180"/>
                  </a:lnTo>
                  <a:lnTo>
                    <a:pt x="203200" y="0"/>
                  </a:lnTo>
                  <a:lnTo>
                    <a:pt x="982519" y="0"/>
                  </a:lnTo>
                  <a:lnTo>
                    <a:pt x="1185719" y="14518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957119" cy="32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934844" y="9422704"/>
            <a:ext cx="9362603" cy="3335988"/>
            <a:chOff x="0" y="-38100"/>
            <a:chExt cx="976314" cy="3478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6314" cy="309770"/>
            </a:xfrm>
            <a:custGeom>
              <a:avLst/>
              <a:gdLst/>
              <a:ahLst/>
              <a:cxnLst/>
              <a:rect l="l" t="t" r="r" b="b"/>
              <a:pathLst>
                <a:path w="976314" h="309770">
                  <a:moveTo>
                    <a:pt x="976314" y="154885"/>
                  </a:moveTo>
                  <a:lnTo>
                    <a:pt x="773114" y="309770"/>
                  </a:lnTo>
                  <a:lnTo>
                    <a:pt x="203200" y="309770"/>
                  </a:lnTo>
                  <a:lnTo>
                    <a:pt x="0" y="154885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54885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747714" cy="347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76423" y="-1765117"/>
            <a:ext cx="5445003" cy="544500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16791" y="2028522"/>
            <a:ext cx="869373" cy="86937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698887" y="8960573"/>
            <a:ext cx="2033783" cy="628624"/>
          </a:xfrm>
          <a:custGeom>
            <a:avLst/>
            <a:gdLst/>
            <a:ahLst/>
            <a:cxnLst/>
            <a:rect l="l" t="t" r="r" b="b"/>
            <a:pathLst>
              <a:path w="2033783" h="628624">
                <a:moveTo>
                  <a:pt x="0" y="0"/>
                </a:moveTo>
                <a:lnTo>
                  <a:pt x="2033783" y="0"/>
                </a:lnTo>
                <a:lnTo>
                  <a:pt x="2033783" y="628624"/>
                </a:lnTo>
                <a:lnTo>
                  <a:pt x="0" y="628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E91721-FB58-466A-E504-E929803D118E}"/>
              </a:ext>
            </a:extLst>
          </p:cNvPr>
          <p:cNvSpPr/>
          <p:nvPr/>
        </p:nvSpPr>
        <p:spPr>
          <a:xfrm>
            <a:off x="1512003" y="5119266"/>
            <a:ext cx="2475270" cy="593346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b="1">
                <a:latin typeface="DM Sans" pitchFamily="2" charset="0"/>
              </a:rPr>
              <a:t>SEO CRSP Dataset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30141C-790F-16B8-D2C6-07A9E9133931}"/>
              </a:ext>
            </a:extLst>
          </p:cNvPr>
          <p:cNvSpPr/>
          <p:nvPr/>
        </p:nvSpPr>
        <p:spPr>
          <a:xfrm>
            <a:off x="1530439" y="2070524"/>
            <a:ext cx="2438400" cy="602564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b="1">
                <a:latin typeface="DM Sans" pitchFamily="2" charset="0"/>
              </a:rPr>
              <a:t>S&amp;P 500 </a:t>
            </a:r>
          </a:p>
          <a:p>
            <a:pPr algn="ctr"/>
            <a:r>
              <a:rPr lang="en-NZ" b="1">
                <a:latin typeface="DM Sans" pitchFamily="2" charset="0"/>
              </a:rPr>
              <a:t>Index Return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126297-61FA-2AFC-4AF8-448857AF3EFA}"/>
              </a:ext>
            </a:extLst>
          </p:cNvPr>
          <p:cNvSpPr/>
          <p:nvPr/>
        </p:nvSpPr>
        <p:spPr>
          <a:xfrm>
            <a:off x="1558092" y="3419402"/>
            <a:ext cx="2447617" cy="648652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Z" b="1">
                <a:latin typeface="DM Sans" pitchFamily="2" charset="0"/>
              </a:rPr>
              <a:t>S&amp;P 500 </a:t>
            </a:r>
          </a:p>
          <a:p>
            <a:pPr algn="ctr"/>
            <a:r>
              <a:rPr lang="en-NZ" b="1">
                <a:latin typeface="DM Sans" pitchFamily="2" charset="0"/>
              </a:rPr>
              <a:t>Volatility Index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04F186-0E8F-7876-F9F0-25FE18D4D4E2}"/>
              </a:ext>
            </a:extLst>
          </p:cNvPr>
          <p:cNvSpPr/>
          <p:nvPr/>
        </p:nvSpPr>
        <p:spPr>
          <a:xfrm>
            <a:off x="1530439" y="6754313"/>
            <a:ext cx="2493706" cy="648652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b="1">
                <a:latin typeface="DM Sans" pitchFamily="2" charset="0"/>
              </a:rPr>
              <a:t>US One-month Interest Rate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1044B4F-1413-A5A0-B410-3173A1F1DB27}"/>
              </a:ext>
            </a:extLst>
          </p:cNvPr>
          <p:cNvSpPr/>
          <p:nvPr/>
        </p:nvSpPr>
        <p:spPr>
          <a:xfrm>
            <a:off x="1548875" y="8131479"/>
            <a:ext cx="2512141" cy="630217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b="1">
                <a:latin typeface="DM Sans" pitchFamily="2" charset="0"/>
              </a:rPr>
              <a:t>Consume Price Index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653928E0-8C22-103C-CBD2-C63F70B36EBA}"/>
              </a:ext>
            </a:extLst>
          </p:cNvPr>
          <p:cNvSpPr txBox="1"/>
          <p:nvPr/>
        </p:nvSpPr>
        <p:spPr>
          <a:xfrm>
            <a:off x="0" y="453588"/>
            <a:ext cx="182880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 panose="02000000000000000000" pitchFamily="2" charset="0"/>
                <a:ea typeface="Roboto Medium"/>
                <a:cs typeface="Roboto Medium"/>
                <a:sym typeface="Cy Grotesk Key"/>
              </a:rPr>
              <a:t>FEATURE SELECTION</a:t>
            </a:r>
            <a:endParaRPr lang="en-US" sz="6000" b="1">
              <a:solidFill>
                <a:srgbClr val="000000"/>
              </a:solidFill>
              <a:latin typeface="Roboto Medium" panose="02000000000000000000" pitchFamily="2" charset="0"/>
              <a:ea typeface="Roboto Medium"/>
              <a:cs typeface="Roboto Medium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A395910-F0C3-6F27-E61C-7ACD6E084B5A}"/>
              </a:ext>
            </a:extLst>
          </p:cNvPr>
          <p:cNvSpPr/>
          <p:nvPr/>
        </p:nvSpPr>
        <p:spPr>
          <a:xfrm>
            <a:off x="4608082" y="8131478"/>
            <a:ext cx="1949860" cy="630217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Z" altLang="ja-JP">
                <a:latin typeface="DM Sans" pitchFamily="2" charset="0"/>
                <a:ea typeface="Calibri"/>
                <a:cs typeface="Calibri"/>
              </a:rPr>
              <a:t>Inflation Rate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3EF60AA-49BD-F576-7295-420E9E540A9C}"/>
              </a:ext>
            </a:extLst>
          </p:cNvPr>
          <p:cNvSpPr/>
          <p:nvPr/>
        </p:nvSpPr>
        <p:spPr>
          <a:xfrm>
            <a:off x="9832372" y="5078634"/>
            <a:ext cx="2033784" cy="593346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Z" b="1">
                <a:latin typeface="DM Sans" pitchFamily="2" charset="0"/>
              </a:rPr>
              <a:t>Final Dataset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F454A5-937B-D917-52C6-02B03C2C5CF7}"/>
              </a:ext>
            </a:extLst>
          </p:cNvPr>
          <p:cNvGrpSpPr/>
          <p:nvPr/>
        </p:nvGrpSpPr>
        <p:grpSpPr>
          <a:xfrm>
            <a:off x="4608081" y="4696098"/>
            <a:ext cx="1968295" cy="1358418"/>
            <a:chOff x="4608082" y="4568769"/>
            <a:chExt cx="1968295" cy="135841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B6CBEEA-E26B-18BC-83BA-9EF8658F442D}"/>
                </a:ext>
              </a:extLst>
            </p:cNvPr>
            <p:cNvSpPr/>
            <p:nvPr/>
          </p:nvSpPr>
          <p:spPr>
            <a:xfrm>
              <a:off x="4608082" y="4568769"/>
              <a:ext cx="1968295" cy="593346"/>
            </a:xfrm>
            <a:prstGeom prst="roundRect">
              <a:avLst/>
            </a:prstGeom>
            <a:solidFill>
              <a:srgbClr val="125B50"/>
            </a:solidFill>
            <a:ln>
              <a:solidFill>
                <a:srgbClr val="125B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NZ">
                  <a:latin typeface="DM Sans" pitchFamily="2" charset="0"/>
                  <a:ea typeface="Calibri"/>
                  <a:cs typeface="Calibri"/>
                </a:rPr>
                <a:t>Offer Price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6F2E8F76-2173-86A1-1F61-EAFD9AD0D2A5}"/>
                </a:ext>
              </a:extLst>
            </p:cNvPr>
            <p:cNvSpPr/>
            <p:nvPr/>
          </p:nvSpPr>
          <p:spPr>
            <a:xfrm>
              <a:off x="4626516" y="5333841"/>
              <a:ext cx="1931426" cy="593346"/>
            </a:xfrm>
            <a:prstGeom prst="roundRect">
              <a:avLst/>
            </a:prstGeom>
            <a:solidFill>
              <a:srgbClr val="125B50"/>
            </a:solidFill>
            <a:ln>
              <a:solidFill>
                <a:srgbClr val="125B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NZ">
                  <a:latin typeface="DM Sans" pitchFamily="2" charset="0"/>
                  <a:ea typeface="Calibri"/>
                  <a:cs typeface="Calibri"/>
                </a:rPr>
                <a:t>Close Price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7640F39-9415-E4BC-8ED0-DE30B83DCA75}"/>
              </a:ext>
            </a:extLst>
          </p:cNvPr>
          <p:cNvSpPr/>
          <p:nvPr/>
        </p:nvSpPr>
        <p:spPr>
          <a:xfrm>
            <a:off x="7215618" y="5069416"/>
            <a:ext cx="1959077" cy="611782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Z">
                <a:latin typeface="DM Sans" pitchFamily="2" charset="0"/>
              </a:rPr>
              <a:t>SEO Under-Pricing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AA4FDB-1E9E-4454-2FB1-F74D499BD66D}"/>
              </a:ext>
            </a:extLst>
          </p:cNvPr>
          <p:cNvSpPr txBox="1"/>
          <p:nvPr/>
        </p:nvSpPr>
        <p:spPr>
          <a:xfrm>
            <a:off x="7927932" y="4550188"/>
            <a:ext cx="9902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>
                <a:solidFill>
                  <a:schemeClr val="bg1"/>
                </a:solidFill>
                <a:latin typeface="DM Sans"/>
                <a:ea typeface="Calibri"/>
                <a:cs typeface="Calibri"/>
              </a:rPr>
              <a:t>3%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D9BD94-C8B0-775E-DF75-91DF4DA25135}"/>
              </a:ext>
            </a:extLst>
          </p:cNvPr>
          <p:cNvCxnSpPr>
            <a:stCxn id="9" idx="3"/>
            <a:endCxn id="43" idx="1"/>
          </p:cNvCxnSpPr>
          <p:nvPr/>
        </p:nvCxnSpPr>
        <p:spPr>
          <a:xfrm flipV="1">
            <a:off x="3987273" y="4992771"/>
            <a:ext cx="620808" cy="423168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016C56-D469-86B7-2D95-4EE52FC38C27}"/>
              </a:ext>
            </a:extLst>
          </p:cNvPr>
          <p:cNvCxnSpPr>
            <a:cxnSpLocks/>
            <a:stCxn id="9" idx="3"/>
            <a:endCxn id="44" idx="1"/>
          </p:cNvCxnSpPr>
          <p:nvPr/>
        </p:nvCxnSpPr>
        <p:spPr>
          <a:xfrm>
            <a:off x="3987273" y="5415939"/>
            <a:ext cx="639242" cy="341904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7B0BEF-E4C2-9E65-7473-08AE3FA848BE}"/>
              </a:ext>
            </a:extLst>
          </p:cNvPr>
          <p:cNvCxnSpPr>
            <a:cxnSpLocks/>
            <a:stCxn id="21" idx="3"/>
            <a:endCxn id="38" idx="1"/>
          </p:cNvCxnSpPr>
          <p:nvPr/>
        </p:nvCxnSpPr>
        <p:spPr>
          <a:xfrm flipV="1">
            <a:off x="4061016" y="8446587"/>
            <a:ext cx="5470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C8282D7-173A-919B-301F-27A77A9F6B29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576376" y="4992771"/>
            <a:ext cx="639242" cy="38253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DB689F1-D6FE-D627-74FE-DDC399533716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6557941" y="5375307"/>
            <a:ext cx="657677" cy="38253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795969A-C854-666F-058C-888C609C5107}"/>
              </a:ext>
            </a:extLst>
          </p:cNvPr>
          <p:cNvCxnSpPr>
            <a:stCxn id="18" idx="3"/>
            <a:endCxn id="41" idx="1"/>
          </p:cNvCxnSpPr>
          <p:nvPr/>
        </p:nvCxnSpPr>
        <p:spPr>
          <a:xfrm>
            <a:off x="3968839" y="2371806"/>
            <a:ext cx="5863533" cy="3003501"/>
          </a:xfrm>
          <a:prstGeom prst="bentConnector3">
            <a:avLst>
              <a:gd name="adj1" fmla="val 9445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BD6CDCDD-FF91-C0B9-6CB0-4FC589CB0656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 flipV="1">
            <a:off x="6557942" y="5375307"/>
            <a:ext cx="3274430" cy="3071280"/>
          </a:xfrm>
          <a:prstGeom prst="bentConnector3">
            <a:avLst>
              <a:gd name="adj1" fmla="val 9001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892DA0A-3B3D-E34F-09DB-6D2EA397907B}"/>
              </a:ext>
            </a:extLst>
          </p:cNvPr>
          <p:cNvCxnSpPr>
            <a:stCxn id="19" idx="3"/>
            <a:endCxn id="41" idx="1"/>
          </p:cNvCxnSpPr>
          <p:nvPr/>
        </p:nvCxnSpPr>
        <p:spPr>
          <a:xfrm>
            <a:off x="4005709" y="3743728"/>
            <a:ext cx="5826663" cy="1631579"/>
          </a:xfrm>
          <a:prstGeom prst="bentConnector3">
            <a:avLst>
              <a:gd name="adj1" fmla="val 942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01761E0-27CD-E093-EE2B-186D47C6ADF8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9174695" y="5375307"/>
            <a:ext cx="6576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29099E6-64B0-CB50-2143-2079434AAD34}"/>
              </a:ext>
            </a:extLst>
          </p:cNvPr>
          <p:cNvCxnSpPr>
            <a:cxnSpLocks/>
            <a:stCxn id="20" idx="3"/>
            <a:endCxn id="41" idx="1"/>
          </p:cNvCxnSpPr>
          <p:nvPr/>
        </p:nvCxnSpPr>
        <p:spPr>
          <a:xfrm flipV="1">
            <a:off x="4024145" y="5375307"/>
            <a:ext cx="5808227" cy="1703332"/>
          </a:xfrm>
          <a:prstGeom prst="bentConnector3">
            <a:avLst>
              <a:gd name="adj1" fmla="val 9441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38FD06DD-2B3A-5198-63DB-A39003BBE8A5}"/>
              </a:ext>
            </a:extLst>
          </p:cNvPr>
          <p:cNvSpPr/>
          <p:nvPr/>
        </p:nvSpPr>
        <p:spPr>
          <a:xfrm>
            <a:off x="14865140" y="5080593"/>
            <a:ext cx="2033784" cy="593346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Z" b="1">
                <a:latin typeface="DM Sans" pitchFamily="2" charset="0"/>
              </a:rPr>
              <a:t>Best Features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958EF2-9AB9-26B0-12D2-963894E184D6}"/>
              </a:ext>
            </a:extLst>
          </p:cNvPr>
          <p:cNvSpPr txBox="1"/>
          <p:nvPr/>
        </p:nvSpPr>
        <p:spPr>
          <a:xfrm>
            <a:off x="6716107" y="8013190"/>
            <a:ext cx="2677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>
                <a:solidFill>
                  <a:srgbClr val="585757"/>
                </a:solidFill>
                <a:latin typeface="DM Sans"/>
                <a:ea typeface="Calibri"/>
                <a:cs typeface="Calibri"/>
              </a:rPr>
              <a:t>One-Month Lag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651ACBA-5728-68E5-48F1-21FEB101270B}"/>
              </a:ext>
            </a:extLst>
          </p:cNvPr>
          <p:cNvSpPr/>
          <p:nvPr/>
        </p:nvSpPr>
        <p:spPr>
          <a:xfrm>
            <a:off x="12348756" y="4652326"/>
            <a:ext cx="2033784" cy="14459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>
                <a:latin typeface="DM Sans" pitchFamily="2" charset="0"/>
              </a:rPr>
              <a:t>Random</a:t>
            </a:r>
            <a:br>
              <a:rPr lang="en-NZ">
                <a:latin typeface="DM Sans" pitchFamily="2" charset="0"/>
              </a:rPr>
            </a:br>
            <a:r>
              <a:rPr lang="en-NZ">
                <a:latin typeface="DM Sans" pitchFamily="2" charset="0"/>
              </a:rPr>
              <a:t>Forest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D6D6DB-4C9A-EA09-9FA4-5BEDE6871E2D}"/>
              </a:ext>
            </a:extLst>
          </p:cNvPr>
          <p:cNvCxnSpPr>
            <a:stCxn id="41" idx="3"/>
            <a:endCxn id="90" idx="1"/>
          </p:cNvCxnSpPr>
          <p:nvPr/>
        </p:nvCxnSpPr>
        <p:spPr>
          <a:xfrm>
            <a:off x="11866156" y="5375307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7D20846-2018-E4AA-0614-6544CE71B367}"/>
              </a:ext>
            </a:extLst>
          </p:cNvPr>
          <p:cNvCxnSpPr>
            <a:cxnSpLocks/>
            <a:stCxn id="90" idx="3"/>
            <a:endCxn id="85" idx="1"/>
          </p:cNvCxnSpPr>
          <p:nvPr/>
        </p:nvCxnSpPr>
        <p:spPr>
          <a:xfrm>
            <a:off x="14382540" y="5375307"/>
            <a:ext cx="482600" cy="1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9" grpId="0" animBg="1"/>
      <p:bldP spid="18" grpId="0" animBg="1"/>
      <p:bldP spid="19" grpId="0" animBg="1"/>
      <p:bldP spid="20" grpId="0" animBg="1"/>
      <p:bldP spid="21" grpId="0" animBg="1"/>
      <p:bldP spid="38" grpId="0" animBg="1"/>
      <p:bldP spid="41" grpId="0" animBg="1"/>
      <p:bldP spid="45" grpId="0" animBg="1"/>
      <p:bldP spid="47" grpId="0"/>
      <p:bldP spid="85" grpId="0" animBg="1"/>
      <p:bldP spid="86" grpId="0"/>
      <p:bldP spid="9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530EE60-81A1-2F1C-82A5-0B2EEFB0BCE8}"/>
              </a:ext>
            </a:extLst>
          </p:cNvPr>
          <p:cNvSpPr txBox="1"/>
          <p:nvPr/>
        </p:nvSpPr>
        <p:spPr>
          <a:xfrm>
            <a:off x="0" y="902767"/>
            <a:ext cx="18288000" cy="2212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 panose="02000000000000000000" pitchFamily="2" charset="0"/>
                <a:ea typeface="Roboto Medium"/>
                <a:cs typeface="Roboto Medium"/>
                <a:sym typeface="Cy Grotesk Key"/>
              </a:rPr>
              <a:t>TOP 20 FEATURES SELECTED</a:t>
            </a:r>
          </a:p>
          <a:p>
            <a:pPr algn="ctr">
              <a:lnSpc>
                <a:spcPts val="9000"/>
              </a:lnSpc>
            </a:pPr>
            <a:r>
              <a:rPr lang="en-US" sz="4800">
                <a:solidFill>
                  <a:srgbClr val="000000"/>
                </a:solidFill>
                <a:latin typeface="Roboto Medium" panose="02000000000000000000" pitchFamily="2" charset="0"/>
                <a:ea typeface="Roboto Medium"/>
                <a:cs typeface="Roboto Medium"/>
                <a:sym typeface="Cy Grotesk Key"/>
              </a:rPr>
              <a:t>(Random Forest)</a:t>
            </a:r>
            <a:endParaRPr lang="en-US" sz="6000">
              <a:solidFill>
                <a:srgbClr val="000000"/>
              </a:solidFill>
              <a:latin typeface="Roboto Medium" panose="02000000000000000000" pitchFamily="2" charset="0"/>
              <a:ea typeface="Roboto Medium"/>
              <a:cs typeface="Roboto Medium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6927CB-7B15-F92F-EF9D-9DF56A4AF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004967"/>
              </p:ext>
            </p:extLst>
          </p:nvPr>
        </p:nvGraphicFramePr>
        <p:xfrm>
          <a:off x="1812702" y="3301058"/>
          <a:ext cx="7170387" cy="448724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321882">
                  <a:extLst>
                    <a:ext uri="{9D8B030D-6E8A-4147-A177-3AD203B41FA5}">
                      <a16:colId xmlns:a16="http://schemas.microsoft.com/office/drawing/2014/main" val="3632585072"/>
                    </a:ext>
                  </a:extLst>
                </a:gridCol>
                <a:gridCol w="2848505">
                  <a:extLst>
                    <a:ext uri="{9D8B030D-6E8A-4147-A177-3AD203B41FA5}">
                      <a16:colId xmlns:a16="http://schemas.microsoft.com/office/drawing/2014/main" val="160432284"/>
                    </a:ext>
                  </a:extLst>
                </a:gridCol>
              </a:tblGrid>
              <a:tr h="740811">
                <a:tc>
                  <a:txBody>
                    <a:bodyPr/>
                    <a:lstStyle/>
                    <a:p>
                      <a:pPr algn="ctr"/>
                      <a:r>
                        <a:rPr lang="en-NZ" sz="28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TOP 5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8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IMPORTANCE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76693"/>
                  </a:ext>
                </a:extLst>
              </a:tr>
              <a:tr h="740811"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Offer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</a:t>
                      </a:r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146541"/>
                  </a:ext>
                </a:extLst>
              </a:tr>
              <a:tr h="740811"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Deal Size as % of</a:t>
                      </a:r>
                    </a:p>
                    <a:p>
                      <a:pPr algn="ctr"/>
                      <a:r>
                        <a:rPr lang="en-US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 Market Cap</a:t>
                      </a:r>
                      <a:endParaRPr lang="en-NZ" sz="2200" b="1">
                        <a:latin typeface="DM Sans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83163"/>
                  </a:ext>
                </a:extLst>
              </a:tr>
              <a:tr h="740811"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Market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9280181"/>
                  </a:ext>
                </a:extLst>
              </a:tr>
              <a:tr h="740811"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Common Equity </a:t>
                      </a:r>
                    </a:p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before the Offering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479718"/>
                  </a:ext>
                </a:extLst>
              </a:tr>
              <a:tr h="740811"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S&amp;P 500 Volatility 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95019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CCBBB7-E14A-9C97-D150-DA40508A0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09269"/>
              </p:ext>
            </p:extLst>
          </p:nvPr>
        </p:nvGraphicFramePr>
        <p:xfrm>
          <a:off x="9531578" y="3306466"/>
          <a:ext cx="7170387" cy="449361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469210">
                  <a:extLst>
                    <a:ext uri="{9D8B030D-6E8A-4147-A177-3AD203B41FA5}">
                      <a16:colId xmlns:a16="http://schemas.microsoft.com/office/drawing/2014/main" val="3632585072"/>
                    </a:ext>
                  </a:extLst>
                </a:gridCol>
                <a:gridCol w="2701177">
                  <a:extLst>
                    <a:ext uri="{9D8B030D-6E8A-4147-A177-3AD203B41FA5}">
                      <a16:colId xmlns:a16="http://schemas.microsoft.com/office/drawing/2014/main" val="615506764"/>
                    </a:ext>
                  </a:extLst>
                </a:gridCol>
              </a:tblGrid>
              <a:tr h="746322">
                <a:tc>
                  <a:txBody>
                    <a:bodyPr/>
                    <a:lstStyle/>
                    <a:p>
                      <a:pPr algn="ctr"/>
                      <a:r>
                        <a:rPr lang="en-NZ" sz="28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BOTTOM 5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8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IMPORTANCE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76693"/>
                  </a:ext>
                </a:extLst>
              </a:tr>
              <a:tr h="746322"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Stock Return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146541"/>
                  </a:ext>
                </a:extLst>
              </a:tr>
              <a:tr h="750227"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Over-Allotment </a:t>
                      </a:r>
                    </a:p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Amount 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83163"/>
                  </a:ext>
                </a:extLst>
              </a:tr>
              <a:tr h="746322"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Shares Filed in Market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9280181"/>
                  </a:ext>
                </a:extLst>
              </a:tr>
              <a:tr h="746322"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Gross Spread per Share/Bond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479718"/>
                  </a:ext>
                </a:extLst>
              </a:tr>
              <a:tr h="746322"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Principal Amount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2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950191"/>
                  </a:ext>
                </a:extLst>
              </a:tr>
            </a:tbl>
          </a:graphicData>
        </a:graphic>
      </p:graphicFrame>
      <p:grpSp>
        <p:nvGrpSpPr>
          <p:cNvPr id="5" name="Group 3">
            <a:extLst>
              <a:ext uri="{FF2B5EF4-FFF2-40B4-BE49-F238E27FC236}">
                <a16:creationId xmlns:a16="http://schemas.microsoft.com/office/drawing/2014/main" id="{AAF4881A-4A7C-9342-E574-99A73894FF00}"/>
              </a:ext>
            </a:extLst>
          </p:cNvPr>
          <p:cNvGrpSpPr/>
          <p:nvPr/>
        </p:nvGrpSpPr>
        <p:grpSpPr>
          <a:xfrm>
            <a:off x="5013958" y="8524346"/>
            <a:ext cx="11370743" cy="3149841"/>
            <a:chOff x="0" y="-38100"/>
            <a:chExt cx="1185719" cy="32845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6D86AAA5-A005-1925-E32D-73E2A019E35D}"/>
                </a:ext>
              </a:extLst>
            </p:cNvPr>
            <p:cNvSpPr/>
            <p:nvPr/>
          </p:nvSpPr>
          <p:spPr>
            <a:xfrm>
              <a:off x="0" y="0"/>
              <a:ext cx="1185719" cy="290359"/>
            </a:xfrm>
            <a:custGeom>
              <a:avLst/>
              <a:gdLst/>
              <a:ahLst/>
              <a:cxnLst/>
              <a:rect l="l" t="t" r="r" b="b"/>
              <a:pathLst>
                <a:path w="1185719" h="290359">
                  <a:moveTo>
                    <a:pt x="1185719" y="145180"/>
                  </a:moveTo>
                  <a:lnTo>
                    <a:pt x="982519" y="290359"/>
                  </a:lnTo>
                  <a:lnTo>
                    <a:pt x="203200" y="290359"/>
                  </a:lnTo>
                  <a:lnTo>
                    <a:pt x="0" y="145180"/>
                  </a:lnTo>
                  <a:lnTo>
                    <a:pt x="203200" y="0"/>
                  </a:lnTo>
                  <a:lnTo>
                    <a:pt x="982519" y="0"/>
                  </a:lnTo>
                  <a:lnTo>
                    <a:pt x="1185719" y="14518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500F47A8-B5D5-20D3-CF48-FF9EFEAF8DFA}"/>
                </a:ext>
              </a:extLst>
            </p:cNvPr>
            <p:cNvSpPr txBox="1"/>
            <p:nvPr/>
          </p:nvSpPr>
          <p:spPr>
            <a:xfrm>
              <a:off x="114300" y="-38100"/>
              <a:ext cx="957119" cy="32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D450D3E-DAD1-2155-2231-1C868DC6DACA}"/>
              </a:ext>
            </a:extLst>
          </p:cNvPr>
          <p:cNvGrpSpPr/>
          <p:nvPr/>
        </p:nvGrpSpPr>
        <p:grpSpPr>
          <a:xfrm>
            <a:off x="-379514" y="8524346"/>
            <a:ext cx="9362603" cy="3335988"/>
            <a:chOff x="0" y="-38100"/>
            <a:chExt cx="976314" cy="34787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963CA61-374B-DD6E-5758-7418B349F380}"/>
                </a:ext>
              </a:extLst>
            </p:cNvPr>
            <p:cNvSpPr/>
            <p:nvPr/>
          </p:nvSpPr>
          <p:spPr>
            <a:xfrm>
              <a:off x="0" y="0"/>
              <a:ext cx="976314" cy="309770"/>
            </a:xfrm>
            <a:custGeom>
              <a:avLst/>
              <a:gdLst/>
              <a:ahLst/>
              <a:cxnLst/>
              <a:rect l="l" t="t" r="r" b="b"/>
              <a:pathLst>
                <a:path w="976314" h="309770">
                  <a:moveTo>
                    <a:pt x="976314" y="154885"/>
                  </a:moveTo>
                  <a:lnTo>
                    <a:pt x="773114" y="309770"/>
                  </a:lnTo>
                  <a:lnTo>
                    <a:pt x="203200" y="309770"/>
                  </a:lnTo>
                  <a:lnTo>
                    <a:pt x="0" y="154885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54885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712F9F3B-79CF-0FF5-B65C-0176B902450B}"/>
                </a:ext>
              </a:extLst>
            </p:cNvPr>
            <p:cNvSpPr txBox="1"/>
            <p:nvPr/>
          </p:nvSpPr>
          <p:spPr>
            <a:xfrm>
              <a:off x="114300" y="-38100"/>
              <a:ext cx="747714" cy="347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11" name="Freeform 17">
            <a:extLst>
              <a:ext uri="{FF2B5EF4-FFF2-40B4-BE49-F238E27FC236}">
                <a16:creationId xmlns:a16="http://schemas.microsoft.com/office/drawing/2014/main" id="{E304EEC9-01CA-E440-D921-43884830BC24}"/>
              </a:ext>
            </a:extLst>
          </p:cNvPr>
          <p:cNvSpPr/>
          <p:nvPr/>
        </p:nvSpPr>
        <p:spPr>
          <a:xfrm>
            <a:off x="15367809" y="8074945"/>
            <a:ext cx="2033783" cy="628624"/>
          </a:xfrm>
          <a:custGeom>
            <a:avLst/>
            <a:gdLst/>
            <a:ahLst/>
            <a:cxnLst/>
            <a:rect l="l" t="t" r="r" b="b"/>
            <a:pathLst>
              <a:path w="2033783" h="628624">
                <a:moveTo>
                  <a:pt x="0" y="0"/>
                </a:moveTo>
                <a:lnTo>
                  <a:pt x="2033783" y="0"/>
                </a:lnTo>
                <a:lnTo>
                  <a:pt x="2033783" y="628624"/>
                </a:lnTo>
                <a:lnTo>
                  <a:pt x="0" y="628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94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2CB4D-08DC-6443-66DD-E1E386F58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BAACE7-BDFB-5EF3-364A-593808F4E1F2}"/>
              </a:ext>
            </a:extLst>
          </p:cNvPr>
          <p:cNvGrpSpPr/>
          <p:nvPr/>
        </p:nvGrpSpPr>
        <p:grpSpPr>
          <a:xfrm>
            <a:off x="-7803868" y="8757828"/>
            <a:ext cx="14051528" cy="4358740"/>
            <a:chOff x="0" y="-38100"/>
            <a:chExt cx="1069716" cy="3318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908D06-4508-6AC3-7915-15C7CF822510}"/>
                </a:ext>
              </a:extLst>
            </p:cNvPr>
            <p:cNvSpPr/>
            <p:nvPr/>
          </p:nvSpPr>
          <p:spPr>
            <a:xfrm>
              <a:off x="0" y="0"/>
              <a:ext cx="1069716" cy="293723"/>
            </a:xfrm>
            <a:custGeom>
              <a:avLst/>
              <a:gdLst/>
              <a:ahLst/>
              <a:cxnLst/>
              <a:rect l="l" t="t" r="r" b="b"/>
              <a:pathLst>
                <a:path w="1069716" h="293723">
                  <a:moveTo>
                    <a:pt x="1069716" y="146861"/>
                  </a:moveTo>
                  <a:lnTo>
                    <a:pt x="866516" y="293723"/>
                  </a:lnTo>
                  <a:lnTo>
                    <a:pt x="203200" y="293723"/>
                  </a:lnTo>
                  <a:lnTo>
                    <a:pt x="0" y="146861"/>
                  </a:lnTo>
                  <a:lnTo>
                    <a:pt x="203200" y="0"/>
                  </a:lnTo>
                  <a:lnTo>
                    <a:pt x="866516" y="0"/>
                  </a:lnTo>
                  <a:lnTo>
                    <a:pt x="1069716" y="14686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4369FAA-0A01-2C79-7A1E-70D262A49D0B}"/>
                </a:ext>
              </a:extLst>
            </p:cNvPr>
            <p:cNvSpPr txBox="1"/>
            <p:nvPr/>
          </p:nvSpPr>
          <p:spPr>
            <a:xfrm>
              <a:off x="114300" y="-38100"/>
              <a:ext cx="841116" cy="331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415A57D-5BB7-18F8-0922-CEDA2F1C08F3}"/>
              </a:ext>
            </a:extLst>
          </p:cNvPr>
          <p:cNvGrpSpPr/>
          <p:nvPr/>
        </p:nvGrpSpPr>
        <p:grpSpPr>
          <a:xfrm>
            <a:off x="9140765" y="-3782756"/>
            <a:ext cx="12824620" cy="4824518"/>
            <a:chOff x="0" y="-38100"/>
            <a:chExt cx="976314" cy="36728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A1E0572-F404-A61C-E3CD-2565F2DCC96C}"/>
                </a:ext>
              </a:extLst>
            </p:cNvPr>
            <p:cNvSpPr/>
            <p:nvPr/>
          </p:nvSpPr>
          <p:spPr>
            <a:xfrm>
              <a:off x="0" y="0"/>
              <a:ext cx="976314" cy="329181"/>
            </a:xfrm>
            <a:custGeom>
              <a:avLst/>
              <a:gdLst/>
              <a:ahLst/>
              <a:cxnLst/>
              <a:rect l="l" t="t" r="r" b="b"/>
              <a:pathLst>
                <a:path w="976314" h="329181">
                  <a:moveTo>
                    <a:pt x="976314" y="164591"/>
                  </a:moveTo>
                  <a:lnTo>
                    <a:pt x="773114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58D53-6586-103F-538B-9C3C6522F033}"/>
                </a:ext>
              </a:extLst>
            </p:cNvPr>
            <p:cNvSpPr txBox="1"/>
            <p:nvPr/>
          </p:nvSpPr>
          <p:spPr>
            <a:xfrm>
              <a:off x="114300" y="-38100"/>
              <a:ext cx="747714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2DCC750E-3276-52A1-FDA5-564CFE37CA50}"/>
              </a:ext>
            </a:extLst>
          </p:cNvPr>
          <p:cNvSpPr txBox="1"/>
          <p:nvPr/>
        </p:nvSpPr>
        <p:spPr>
          <a:xfrm>
            <a:off x="963017" y="4678016"/>
            <a:ext cx="10569196" cy="117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9600">
                <a:solidFill>
                  <a:srgbClr val="000000"/>
                </a:solidFill>
                <a:latin typeface="Roboto Medium"/>
                <a:ea typeface="Roboto Medium"/>
                <a:cs typeface="Roboto Medium"/>
              </a:rPr>
              <a:t>Model Processing</a:t>
            </a:r>
            <a:endParaRPr lang="en-US" sz="9600">
              <a:solidFill>
                <a:srgbClr val="000000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DEB75AB4-1C38-6C64-2D12-CA2F22A138FC}"/>
              </a:ext>
            </a:extLst>
          </p:cNvPr>
          <p:cNvSpPr txBox="1"/>
          <p:nvPr/>
        </p:nvSpPr>
        <p:spPr>
          <a:xfrm>
            <a:off x="3264835" y="7022584"/>
            <a:ext cx="7133840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4000">
                <a:solidFill>
                  <a:srgbClr val="F6F6F6"/>
                </a:solidFill>
                <a:latin typeface="DM Sans"/>
                <a:ea typeface="DM Sans"/>
                <a:cs typeface="DM Sans"/>
                <a:sym typeface="DM Sans"/>
              </a:rPr>
              <a:t>Feature Selection</a:t>
            </a:r>
            <a:endParaRPr lang="en-US" sz="4000">
              <a:solidFill>
                <a:srgbClr val="F6F6F6"/>
              </a:solidFill>
              <a:latin typeface="DM Sans"/>
              <a:ea typeface="DM Sans"/>
              <a:cs typeface="DM Sans"/>
            </a:endParaRPr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AF221B32-F545-F970-CEA3-8143826F1159}"/>
              </a:ext>
            </a:extLst>
          </p:cNvPr>
          <p:cNvGrpSpPr/>
          <p:nvPr/>
        </p:nvGrpSpPr>
        <p:grpSpPr>
          <a:xfrm>
            <a:off x="14679643" y="2417032"/>
            <a:ext cx="4182355" cy="4182355"/>
            <a:chOff x="0" y="0"/>
            <a:chExt cx="812800" cy="81280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C544E21-F145-8A7E-E785-FCF226E416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1AE64263-7746-3FD2-6BD1-4714C561FF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E9D48036-B59E-2B06-2EA3-07CFBE4CE558}"/>
              </a:ext>
            </a:extLst>
          </p:cNvPr>
          <p:cNvGrpSpPr/>
          <p:nvPr/>
        </p:nvGrpSpPr>
        <p:grpSpPr>
          <a:xfrm>
            <a:off x="11477810" y="2068608"/>
            <a:ext cx="6396125" cy="6396125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51C9203E-D4B8-7DB1-6901-E4F5453A1D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9162" r="-30931"/>
              </a:stretch>
            </a:blipFill>
            <a:ln w="238125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60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45CB6-BED8-5C79-E18D-EBA476B51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D78EA4-A5E0-C71E-341C-2DA3182308D9}"/>
              </a:ext>
            </a:extLst>
          </p:cNvPr>
          <p:cNvGrpSpPr/>
          <p:nvPr/>
        </p:nvGrpSpPr>
        <p:grpSpPr>
          <a:xfrm>
            <a:off x="4226991" y="8929284"/>
            <a:ext cx="15536137" cy="4303708"/>
            <a:chOff x="0" y="-38100"/>
            <a:chExt cx="1185719" cy="32845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540300-307C-4D4B-5DB2-7AF00FD49E34}"/>
                </a:ext>
              </a:extLst>
            </p:cNvPr>
            <p:cNvSpPr/>
            <p:nvPr/>
          </p:nvSpPr>
          <p:spPr>
            <a:xfrm>
              <a:off x="0" y="0"/>
              <a:ext cx="1185719" cy="290359"/>
            </a:xfrm>
            <a:custGeom>
              <a:avLst/>
              <a:gdLst/>
              <a:ahLst/>
              <a:cxnLst/>
              <a:rect l="l" t="t" r="r" b="b"/>
              <a:pathLst>
                <a:path w="1185719" h="290359">
                  <a:moveTo>
                    <a:pt x="1185719" y="145180"/>
                  </a:moveTo>
                  <a:lnTo>
                    <a:pt x="982519" y="290359"/>
                  </a:lnTo>
                  <a:lnTo>
                    <a:pt x="203200" y="290359"/>
                  </a:lnTo>
                  <a:lnTo>
                    <a:pt x="0" y="145180"/>
                  </a:lnTo>
                  <a:lnTo>
                    <a:pt x="203200" y="0"/>
                  </a:lnTo>
                  <a:lnTo>
                    <a:pt x="982519" y="0"/>
                  </a:lnTo>
                  <a:lnTo>
                    <a:pt x="1185719" y="14518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234DDEA-79D2-46A7-FCA5-7BCDB19C2652}"/>
                </a:ext>
              </a:extLst>
            </p:cNvPr>
            <p:cNvSpPr txBox="1"/>
            <p:nvPr/>
          </p:nvSpPr>
          <p:spPr>
            <a:xfrm>
              <a:off x="114300" y="-38100"/>
              <a:ext cx="957119" cy="32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CF41A6E-B292-0337-D805-02CE5E025BD3}"/>
              </a:ext>
            </a:extLst>
          </p:cNvPr>
          <p:cNvGrpSpPr/>
          <p:nvPr/>
        </p:nvGrpSpPr>
        <p:grpSpPr>
          <a:xfrm>
            <a:off x="-3142248" y="8929284"/>
            <a:ext cx="12792365" cy="6254806"/>
            <a:chOff x="0" y="-38100"/>
            <a:chExt cx="976314" cy="4773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795504E-EF7C-6DEC-DBED-EF2251D302EC}"/>
                </a:ext>
              </a:extLst>
            </p:cNvPr>
            <p:cNvSpPr/>
            <p:nvPr/>
          </p:nvSpPr>
          <p:spPr>
            <a:xfrm>
              <a:off x="0" y="0"/>
              <a:ext cx="976314" cy="439267"/>
            </a:xfrm>
            <a:custGeom>
              <a:avLst/>
              <a:gdLst/>
              <a:ahLst/>
              <a:cxnLst/>
              <a:rect l="l" t="t" r="r" b="b"/>
              <a:pathLst>
                <a:path w="976314" h="439267">
                  <a:moveTo>
                    <a:pt x="976314" y="219634"/>
                  </a:moveTo>
                  <a:lnTo>
                    <a:pt x="773114" y="439267"/>
                  </a:lnTo>
                  <a:lnTo>
                    <a:pt x="203200" y="439267"/>
                  </a:lnTo>
                  <a:lnTo>
                    <a:pt x="0" y="219634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219634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3AF7F4C-9EFA-1B7C-C698-829F9746C063}"/>
                </a:ext>
              </a:extLst>
            </p:cNvPr>
            <p:cNvSpPr txBox="1"/>
            <p:nvPr/>
          </p:nvSpPr>
          <p:spPr>
            <a:xfrm>
              <a:off x="114300" y="-38100"/>
              <a:ext cx="747714" cy="47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18985CF-3176-16D3-1371-C1FAFBDEF4D0}"/>
              </a:ext>
            </a:extLst>
          </p:cNvPr>
          <p:cNvGrpSpPr/>
          <p:nvPr/>
        </p:nvGrpSpPr>
        <p:grpSpPr>
          <a:xfrm>
            <a:off x="13897802" y="-1555135"/>
            <a:ext cx="6095369" cy="609536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9E1E350-5A17-32CF-4973-7A8055A661C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C8455A1-184B-DE3D-2CA5-87E7264BF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C0BADDB-EB8C-1248-3BFF-E4CE1DBB65B8}"/>
              </a:ext>
            </a:extLst>
          </p:cNvPr>
          <p:cNvGrpSpPr/>
          <p:nvPr/>
        </p:nvGrpSpPr>
        <p:grpSpPr>
          <a:xfrm>
            <a:off x="-2741195" y="-951869"/>
            <a:ext cx="6095369" cy="6095369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F0D866C-CEB5-A315-4F6E-1C1253577E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92FEE34-2215-A1AB-E894-996315DD840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AF271D61-BFA7-7A61-2D1C-1BDDD138B76A}"/>
              </a:ext>
            </a:extLst>
          </p:cNvPr>
          <p:cNvSpPr txBox="1"/>
          <p:nvPr/>
        </p:nvSpPr>
        <p:spPr>
          <a:xfrm>
            <a:off x="-1" y="495300"/>
            <a:ext cx="18288001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 panose="02000000000000000000" pitchFamily="2" charset="0"/>
                <a:ea typeface="Roboto Medium" panose="020F0502020204030204" pitchFamily="2" charset="0"/>
                <a:cs typeface="Roboto Medium" panose="020F0502020204030204" pitchFamily="2" charset="0"/>
                <a:sym typeface="Cy Grotesk Key"/>
              </a:rPr>
              <a:t>CLASSIFICATION MODELS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FF8998-0729-1A25-364D-3F066ACE5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20573"/>
              </p:ext>
            </p:extLst>
          </p:nvPr>
        </p:nvGraphicFramePr>
        <p:xfrm>
          <a:off x="1739401" y="3134366"/>
          <a:ext cx="14809195" cy="38438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112168">
                  <a:extLst>
                    <a:ext uri="{9D8B030D-6E8A-4147-A177-3AD203B41FA5}">
                      <a16:colId xmlns:a16="http://schemas.microsoft.com/office/drawing/2014/main" val="4161542217"/>
                    </a:ext>
                  </a:extLst>
                </a:gridCol>
                <a:gridCol w="2811510">
                  <a:extLst>
                    <a:ext uri="{9D8B030D-6E8A-4147-A177-3AD203B41FA5}">
                      <a16:colId xmlns:a16="http://schemas.microsoft.com/office/drawing/2014/main" val="2310623041"/>
                    </a:ext>
                  </a:extLst>
                </a:gridCol>
                <a:gridCol w="2961839">
                  <a:extLst>
                    <a:ext uri="{9D8B030D-6E8A-4147-A177-3AD203B41FA5}">
                      <a16:colId xmlns:a16="http://schemas.microsoft.com/office/drawing/2014/main" val="1476438434"/>
                    </a:ext>
                  </a:extLst>
                </a:gridCol>
                <a:gridCol w="2961839">
                  <a:extLst>
                    <a:ext uri="{9D8B030D-6E8A-4147-A177-3AD203B41FA5}">
                      <a16:colId xmlns:a16="http://schemas.microsoft.com/office/drawing/2014/main" val="3932684852"/>
                    </a:ext>
                  </a:extLst>
                </a:gridCol>
                <a:gridCol w="2961839">
                  <a:extLst>
                    <a:ext uri="{9D8B030D-6E8A-4147-A177-3AD203B41FA5}">
                      <a16:colId xmlns:a16="http://schemas.microsoft.com/office/drawing/2014/main" val="470459582"/>
                    </a:ext>
                  </a:extLst>
                </a:gridCol>
              </a:tblGrid>
              <a:tr h="768764"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ROC 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678016"/>
                  </a:ext>
                </a:extLst>
              </a:tr>
              <a:tr h="768764"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solidFill>
                            <a:schemeClr val="bg1"/>
                          </a:solidFill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LightGBM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solidFill>
                            <a:schemeClr val="bg1"/>
                          </a:solidFill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67%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solidFill>
                            <a:schemeClr val="bg1"/>
                          </a:solidFill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48%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solidFill>
                            <a:schemeClr val="bg1"/>
                          </a:solidFill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42%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solidFill>
                            <a:schemeClr val="bg1"/>
                          </a:solidFill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65%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634969"/>
                  </a:ext>
                </a:extLst>
              </a:tr>
              <a:tr h="768764"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996187"/>
                  </a:ext>
                </a:extLst>
              </a:tr>
              <a:tr h="768764"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K-NN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262899"/>
                  </a:ext>
                </a:extLst>
              </a:tr>
              <a:tr h="768764"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33%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>
                          <a:latin typeface="DM Sans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860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19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86116D-0A7B-294E-4B5A-9AB5B18DB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345AA5-5869-ACED-D4FD-B8563BEB6F7F}"/>
              </a:ext>
            </a:extLst>
          </p:cNvPr>
          <p:cNvGrpSpPr/>
          <p:nvPr/>
        </p:nvGrpSpPr>
        <p:grpSpPr>
          <a:xfrm>
            <a:off x="-7803868" y="8757828"/>
            <a:ext cx="14051528" cy="4358740"/>
            <a:chOff x="0" y="-38100"/>
            <a:chExt cx="1069716" cy="3318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08E1BA-B8C5-6C37-B9EB-3B8E515BE568}"/>
                </a:ext>
              </a:extLst>
            </p:cNvPr>
            <p:cNvSpPr/>
            <p:nvPr/>
          </p:nvSpPr>
          <p:spPr>
            <a:xfrm>
              <a:off x="0" y="0"/>
              <a:ext cx="1069716" cy="293723"/>
            </a:xfrm>
            <a:custGeom>
              <a:avLst/>
              <a:gdLst/>
              <a:ahLst/>
              <a:cxnLst/>
              <a:rect l="l" t="t" r="r" b="b"/>
              <a:pathLst>
                <a:path w="1069716" h="293723">
                  <a:moveTo>
                    <a:pt x="1069716" y="146861"/>
                  </a:moveTo>
                  <a:lnTo>
                    <a:pt x="866516" y="293723"/>
                  </a:lnTo>
                  <a:lnTo>
                    <a:pt x="203200" y="293723"/>
                  </a:lnTo>
                  <a:lnTo>
                    <a:pt x="0" y="146861"/>
                  </a:lnTo>
                  <a:lnTo>
                    <a:pt x="203200" y="0"/>
                  </a:lnTo>
                  <a:lnTo>
                    <a:pt x="866516" y="0"/>
                  </a:lnTo>
                  <a:lnTo>
                    <a:pt x="1069716" y="14686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ADF2079-6DF7-9E9C-DA51-3E1A0B7401F5}"/>
                </a:ext>
              </a:extLst>
            </p:cNvPr>
            <p:cNvSpPr txBox="1"/>
            <p:nvPr/>
          </p:nvSpPr>
          <p:spPr>
            <a:xfrm>
              <a:off x="114300" y="-38100"/>
              <a:ext cx="841116" cy="331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4EE7D9-0841-ACDB-01E5-8253120DAD27}"/>
              </a:ext>
            </a:extLst>
          </p:cNvPr>
          <p:cNvGrpSpPr/>
          <p:nvPr/>
        </p:nvGrpSpPr>
        <p:grpSpPr>
          <a:xfrm>
            <a:off x="9140765" y="-3782756"/>
            <a:ext cx="12824620" cy="4824518"/>
            <a:chOff x="0" y="-38100"/>
            <a:chExt cx="976314" cy="36728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ABFE2F-AC39-B7DE-AB2E-C09547AD47E1}"/>
                </a:ext>
              </a:extLst>
            </p:cNvPr>
            <p:cNvSpPr/>
            <p:nvPr/>
          </p:nvSpPr>
          <p:spPr>
            <a:xfrm>
              <a:off x="0" y="0"/>
              <a:ext cx="976314" cy="329181"/>
            </a:xfrm>
            <a:custGeom>
              <a:avLst/>
              <a:gdLst/>
              <a:ahLst/>
              <a:cxnLst/>
              <a:rect l="l" t="t" r="r" b="b"/>
              <a:pathLst>
                <a:path w="976314" h="329181">
                  <a:moveTo>
                    <a:pt x="976314" y="164591"/>
                  </a:moveTo>
                  <a:lnTo>
                    <a:pt x="773114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3AAC803-EFEF-4A5D-8EF4-0F7C2FB8C567}"/>
                </a:ext>
              </a:extLst>
            </p:cNvPr>
            <p:cNvSpPr txBox="1"/>
            <p:nvPr/>
          </p:nvSpPr>
          <p:spPr>
            <a:xfrm>
              <a:off x="114300" y="-38100"/>
              <a:ext cx="747714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11F0DF81-DC65-ACF6-2421-4B832B0FE8FB}"/>
              </a:ext>
            </a:extLst>
          </p:cNvPr>
          <p:cNvSpPr txBox="1"/>
          <p:nvPr/>
        </p:nvSpPr>
        <p:spPr>
          <a:xfrm>
            <a:off x="1396251" y="4558185"/>
            <a:ext cx="10569196" cy="117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9600">
                <a:solidFill>
                  <a:srgbClr val="000000"/>
                </a:solidFill>
                <a:latin typeface="Roboto Medium"/>
                <a:ea typeface="Roboto Medium"/>
                <a:cs typeface="Roboto Medium"/>
              </a:rPr>
              <a:t>Business Insights</a:t>
            </a:r>
            <a:endParaRPr lang="en-US" sz="9600">
              <a:solidFill>
                <a:srgbClr val="000000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6CE4279-F281-9BD5-62EC-60E52D1E731A}"/>
              </a:ext>
            </a:extLst>
          </p:cNvPr>
          <p:cNvSpPr txBox="1"/>
          <p:nvPr/>
        </p:nvSpPr>
        <p:spPr>
          <a:xfrm>
            <a:off x="3264835" y="7022584"/>
            <a:ext cx="7133840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4000">
                <a:solidFill>
                  <a:srgbClr val="F6F6F6"/>
                </a:solidFill>
                <a:latin typeface="DM Sans"/>
                <a:ea typeface="DM Sans"/>
                <a:cs typeface="DM Sans"/>
                <a:sym typeface="DM Sans"/>
              </a:rPr>
              <a:t>Feature Selection</a:t>
            </a:r>
            <a:endParaRPr lang="en-US" sz="4000">
              <a:solidFill>
                <a:srgbClr val="F6F6F6"/>
              </a:solidFill>
              <a:latin typeface="DM Sans"/>
              <a:ea typeface="DM Sans"/>
              <a:cs typeface="DM Sans"/>
            </a:endParaRPr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B612AB61-B093-C814-7EBF-4F6031CABC96}"/>
              </a:ext>
            </a:extLst>
          </p:cNvPr>
          <p:cNvGrpSpPr/>
          <p:nvPr/>
        </p:nvGrpSpPr>
        <p:grpSpPr>
          <a:xfrm>
            <a:off x="14679643" y="2417032"/>
            <a:ext cx="4182355" cy="4182355"/>
            <a:chOff x="0" y="0"/>
            <a:chExt cx="812800" cy="81280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0B37DCDA-B090-86B7-A0D9-3F718175F0C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814BF24E-68E6-648C-D56F-7C51AD29960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5E507F03-7E87-EFC5-473C-45F119381878}"/>
              </a:ext>
            </a:extLst>
          </p:cNvPr>
          <p:cNvGrpSpPr/>
          <p:nvPr/>
        </p:nvGrpSpPr>
        <p:grpSpPr>
          <a:xfrm>
            <a:off x="11477810" y="2068608"/>
            <a:ext cx="6396125" cy="6396125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883C0E77-0383-57B1-7D83-78A733DE0C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9162" r="-30931"/>
              </a:stretch>
            </a:blipFill>
            <a:ln w="238125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2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62D5-6B9B-898A-C84B-09C96A34B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D5D9181A-DC30-1512-06F4-575049D59606}"/>
              </a:ext>
            </a:extLst>
          </p:cNvPr>
          <p:cNvGrpSpPr/>
          <p:nvPr/>
        </p:nvGrpSpPr>
        <p:grpSpPr>
          <a:xfrm rot="5400000">
            <a:off x="12384702" y="3158170"/>
            <a:ext cx="12824620" cy="4824518"/>
            <a:chOff x="0" y="-38100"/>
            <a:chExt cx="976314" cy="36728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9AD8ED5-A585-0E7C-0E9A-64D8120A8250}"/>
                </a:ext>
              </a:extLst>
            </p:cNvPr>
            <p:cNvSpPr/>
            <p:nvPr/>
          </p:nvSpPr>
          <p:spPr>
            <a:xfrm>
              <a:off x="0" y="0"/>
              <a:ext cx="976314" cy="329181"/>
            </a:xfrm>
            <a:custGeom>
              <a:avLst/>
              <a:gdLst/>
              <a:ahLst/>
              <a:cxnLst/>
              <a:rect l="l" t="t" r="r" b="b"/>
              <a:pathLst>
                <a:path w="976314" h="329181">
                  <a:moveTo>
                    <a:pt x="976314" y="164591"/>
                  </a:moveTo>
                  <a:lnTo>
                    <a:pt x="773114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94E7BF0-5B17-C665-6262-696EDE03E8A4}"/>
                </a:ext>
              </a:extLst>
            </p:cNvPr>
            <p:cNvSpPr txBox="1"/>
            <p:nvPr/>
          </p:nvSpPr>
          <p:spPr>
            <a:xfrm>
              <a:off x="114300" y="-38100"/>
              <a:ext cx="747714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769B650-06E1-A023-C9D2-69F28B55A9C7}"/>
              </a:ext>
            </a:extLst>
          </p:cNvPr>
          <p:cNvGrpSpPr/>
          <p:nvPr/>
        </p:nvGrpSpPr>
        <p:grpSpPr>
          <a:xfrm>
            <a:off x="10728418" y="-2583675"/>
            <a:ext cx="5197990" cy="5197990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2A2E389-7120-A73F-46D8-379C07B5A10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10BFB36-EBA8-4416-9119-F77D57DB6E5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23C3C31E-A563-1151-08CA-AD27EB397570}"/>
              </a:ext>
            </a:extLst>
          </p:cNvPr>
          <p:cNvGrpSpPr/>
          <p:nvPr/>
        </p:nvGrpSpPr>
        <p:grpSpPr>
          <a:xfrm>
            <a:off x="-1625715" y="5570427"/>
            <a:ext cx="2516129" cy="2516129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E044DEA-BF1D-61A3-60C2-742DAC90BD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F883B82-835D-87D4-C868-BBC29EAD190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2493AAB-CB35-EB18-7921-97CBD542E43E}"/>
              </a:ext>
            </a:extLst>
          </p:cNvPr>
          <p:cNvSpPr txBox="1"/>
          <p:nvPr/>
        </p:nvSpPr>
        <p:spPr>
          <a:xfrm>
            <a:off x="228483" y="262253"/>
            <a:ext cx="15600946" cy="115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 panose="02000000000000000000" pitchFamily="2" charset="0"/>
                <a:ea typeface="Roboto Medium" panose="020F0502020204030204" pitchFamily="2" charset="0"/>
                <a:cs typeface="Roboto Medium" panose="020F0502020204030204" pitchFamily="2" charset="0"/>
              </a:rPr>
              <a:t>FEATURE IMPORTANCE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9BBB70-079B-ABCE-B33A-7AE8219799CA}"/>
              </a:ext>
            </a:extLst>
          </p:cNvPr>
          <p:cNvSpPr txBox="1"/>
          <p:nvPr/>
        </p:nvSpPr>
        <p:spPr>
          <a:xfrm>
            <a:off x="4339137" y="1526130"/>
            <a:ext cx="7211808" cy="1201747"/>
          </a:xfrm>
          <a:prstGeom prst="round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lnSpc>
                <a:spcPts val="9000"/>
              </a:lnSpc>
            </a:pPr>
            <a:endParaRPr lang="en-NZ" sz="4000" b="1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597F6D0-EE8D-1F33-7069-35CE8EC6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55" y="2857971"/>
            <a:ext cx="12737213" cy="7166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A7C89F-B963-E677-E627-2BD87B1DCBF7}"/>
              </a:ext>
            </a:extLst>
          </p:cNvPr>
          <p:cNvSpPr txBox="1"/>
          <p:nvPr/>
        </p:nvSpPr>
        <p:spPr>
          <a:xfrm>
            <a:off x="4916519" y="1800117"/>
            <a:ext cx="6160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F0502020204030204" pitchFamily="2" charset="0"/>
                <a:cs typeface="Roboto Medium" panose="020F0502020204030204" pitchFamily="2" charset="0"/>
              </a:rPr>
              <a:t>LightGBM</a:t>
            </a:r>
            <a:r>
              <a:rPr lang="en-US" sz="3600">
                <a:solidFill>
                  <a:schemeClr val="bg1"/>
                </a:solidFill>
                <a:latin typeface="Roboto Medium" panose="02000000000000000000" pitchFamily="2" charset="0"/>
                <a:ea typeface="Roboto Medium" panose="020F0502020204030204" pitchFamily="2" charset="0"/>
                <a:cs typeface="Roboto Medium" panose="020F0502020204030204" pitchFamily="2" charset="0"/>
              </a:rPr>
              <a:t> </a:t>
            </a:r>
            <a:r>
              <a:rPr lang="en-NZ" sz="3600" b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TOP 10 FEATURES</a:t>
            </a:r>
          </a:p>
          <a:p>
            <a:endParaRPr lang="en-NZ" sz="3600"/>
          </a:p>
        </p:txBody>
      </p:sp>
    </p:spTree>
    <p:extLst>
      <p:ext uri="{BB962C8B-B14F-4D97-AF65-F5344CB8AC3E}">
        <p14:creationId xmlns:p14="http://schemas.microsoft.com/office/powerpoint/2010/main" val="1951395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9EE6E-9ABE-6015-F9E8-94787A78C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FB170D6-C420-A66F-B662-64C8E6EE1F4A}"/>
              </a:ext>
            </a:extLst>
          </p:cNvPr>
          <p:cNvSpPr txBox="1"/>
          <p:nvPr/>
        </p:nvSpPr>
        <p:spPr>
          <a:xfrm>
            <a:off x="0" y="500921"/>
            <a:ext cx="182880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Cy Grotesk Key"/>
              </a:rPr>
              <a:t>CONCLUSION</a:t>
            </a:r>
            <a:endParaRPr lang="en-US" sz="6000">
              <a:solidFill>
                <a:srgbClr val="000000"/>
              </a:solidFill>
              <a:latin typeface="Roboto Medium" panose="02000000000000000000" pitchFamily="2" charset="0"/>
              <a:ea typeface="Roboto Medium" panose="020F0502020204030204" pitchFamily="2" charset="0"/>
              <a:cs typeface="Roboto Medium" panose="020F0502020204030204" pitchFamily="2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A9CE788-4489-BE44-1EDE-AD007CBCB690}"/>
              </a:ext>
            </a:extLst>
          </p:cNvPr>
          <p:cNvGrpSpPr/>
          <p:nvPr/>
        </p:nvGrpSpPr>
        <p:grpSpPr>
          <a:xfrm>
            <a:off x="2957490" y="8563395"/>
            <a:ext cx="11370743" cy="3149841"/>
            <a:chOff x="0" y="-38100"/>
            <a:chExt cx="1185719" cy="32845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4E30931-A80C-06AE-0FE4-0F75FFF23BCF}"/>
                </a:ext>
              </a:extLst>
            </p:cNvPr>
            <p:cNvSpPr/>
            <p:nvPr/>
          </p:nvSpPr>
          <p:spPr>
            <a:xfrm>
              <a:off x="0" y="0"/>
              <a:ext cx="1185719" cy="290359"/>
            </a:xfrm>
            <a:custGeom>
              <a:avLst/>
              <a:gdLst/>
              <a:ahLst/>
              <a:cxnLst/>
              <a:rect l="l" t="t" r="r" b="b"/>
              <a:pathLst>
                <a:path w="1185719" h="290359">
                  <a:moveTo>
                    <a:pt x="1185719" y="145180"/>
                  </a:moveTo>
                  <a:lnTo>
                    <a:pt x="982519" y="290359"/>
                  </a:lnTo>
                  <a:lnTo>
                    <a:pt x="203200" y="290359"/>
                  </a:lnTo>
                  <a:lnTo>
                    <a:pt x="0" y="145180"/>
                  </a:lnTo>
                  <a:lnTo>
                    <a:pt x="203200" y="0"/>
                  </a:lnTo>
                  <a:lnTo>
                    <a:pt x="982519" y="0"/>
                  </a:lnTo>
                  <a:lnTo>
                    <a:pt x="1185719" y="14518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2D5530D-771F-DB35-1811-F37A7F4DA50C}"/>
                </a:ext>
              </a:extLst>
            </p:cNvPr>
            <p:cNvSpPr txBox="1"/>
            <p:nvPr/>
          </p:nvSpPr>
          <p:spPr>
            <a:xfrm>
              <a:off x="114300" y="-38100"/>
              <a:ext cx="957119" cy="32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733F6E9-C95C-681F-2F38-1A1EDB9270C8}"/>
              </a:ext>
            </a:extLst>
          </p:cNvPr>
          <p:cNvGrpSpPr/>
          <p:nvPr/>
        </p:nvGrpSpPr>
        <p:grpSpPr>
          <a:xfrm>
            <a:off x="-2435982" y="8563395"/>
            <a:ext cx="9362603" cy="3335988"/>
            <a:chOff x="0" y="-38100"/>
            <a:chExt cx="976314" cy="34787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A1D515D-D51B-308A-EF05-D3D50F938012}"/>
                </a:ext>
              </a:extLst>
            </p:cNvPr>
            <p:cNvSpPr/>
            <p:nvPr/>
          </p:nvSpPr>
          <p:spPr>
            <a:xfrm>
              <a:off x="0" y="0"/>
              <a:ext cx="976314" cy="309770"/>
            </a:xfrm>
            <a:custGeom>
              <a:avLst/>
              <a:gdLst/>
              <a:ahLst/>
              <a:cxnLst/>
              <a:rect l="l" t="t" r="r" b="b"/>
              <a:pathLst>
                <a:path w="976314" h="309770">
                  <a:moveTo>
                    <a:pt x="976314" y="154885"/>
                  </a:moveTo>
                  <a:lnTo>
                    <a:pt x="773114" y="309770"/>
                  </a:lnTo>
                  <a:lnTo>
                    <a:pt x="203200" y="309770"/>
                  </a:lnTo>
                  <a:lnTo>
                    <a:pt x="0" y="154885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54885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F115EE2-3FC2-6DE0-9295-4FBE4E5CE6E1}"/>
                </a:ext>
              </a:extLst>
            </p:cNvPr>
            <p:cNvSpPr txBox="1"/>
            <p:nvPr/>
          </p:nvSpPr>
          <p:spPr>
            <a:xfrm>
              <a:off x="114300" y="-38100"/>
              <a:ext cx="747714" cy="347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EC8D3E6-3D2A-5DED-7899-A764964DB850}"/>
              </a:ext>
            </a:extLst>
          </p:cNvPr>
          <p:cNvGrpSpPr/>
          <p:nvPr/>
        </p:nvGrpSpPr>
        <p:grpSpPr>
          <a:xfrm>
            <a:off x="14010168" y="-1693801"/>
            <a:ext cx="5445003" cy="5445003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1412583-B654-16C8-3F25-A5A833D149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DD199CA-657D-90BE-4339-C5F94996A56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E8169AC-D507-ACFD-0B8C-452949DE5762}"/>
              </a:ext>
            </a:extLst>
          </p:cNvPr>
          <p:cNvGrpSpPr/>
          <p:nvPr/>
        </p:nvGrpSpPr>
        <p:grpSpPr>
          <a:xfrm>
            <a:off x="11717146" y="1764101"/>
            <a:ext cx="869373" cy="869373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BE4C08A-DC32-6803-3AE7-F9971E5363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3E10587-B7ED-038A-E8E0-D501B62F4FC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2BA6B4B-A64F-72FE-10D1-D462B7FD1D66}"/>
              </a:ext>
            </a:extLst>
          </p:cNvPr>
          <p:cNvSpPr/>
          <p:nvPr/>
        </p:nvSpPr>
        <p:spPr>
          <a:xfrm>
            <a:off x="14544761" y="8910925"/>
            <a:ext cx="2033783" cy="628624"/>
          </a:xfrm>
          <a:custGeom>
            <a:avLst/>
            <a:gdLst/>
            <a:ahLst/>
            <a:cxnLst/>
            <a:rect l="l" t="t" r="r" b="b"/>
            <a:pathLst>
              <a:path w="2033783" h="628624">
                <a:moveTo>
                  <a:pt x="0" y="0"/>
                </a:moveTo>
                <a:lnTo>
                  <a:pt x="2033783" y="0"/>
                </a:lnTo>
                <a:lnTo>
                  <a:pt x="2033783" y="628624"/>
                </a:lnTo>
                <a:lnTo>
                  <a:pt x="0" y="628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C52F0A9-17D6-44A6-6262-8AC5086D9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240129"/>
              </p:ext>
            </p:extLst>
          </p:nvPr>
        </p:nvGraphicFramePr>
        <p:xfrm>
          <a:off x="2470215" y="1800323"/>
          <a:ext cx="13347569" cy="6571266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449190">
                  <a:extLst>
                    <a:ext uri="{9D8B030D-6E8A-4147-A177-3AD203B41FA5}">
                      <a16:colId xmlns:a16="http://schemas.microsoft.com/office/drawing/2014/main" val="3473705144"/>
                    </a:ext>
                  </a:extLst>
                </a:gridCol>
                <a:gridCol w="3187390">
                  <a:extLst>
                    <a:ext uri="{9D8B030D-6E8A-4147-A177-3AD203B41FA5}">
                      <a16:colId xmlns:a16="http://schemas.microsoft.com/office/drawing/2014/main" val="1449090628"/>
                    </a:ext>
                  </a:extLst>
                </a:gridCol>
                <a:gridCol w="5710989">
                  <a:extLst>
                    <a:ext uri="{9D8B030D-6E8A-4147-A177-3AD203B41FA5}">
                      <a16:colId xmlns:a16="http://schemas.microsoft.com/office/drawing/2014/main" val="3587842133"/>
                    </a:ext>
                  </a:extLst>
                </a:gridCol>
              </a:tblGrid>
              <a:tr h="743690">
                <a:tc>
                  <a:txBody>
                    <a:bodyPr/>
                    <a:lstStyle/>
                    <a:p>
                      <a:pPr algn="ctr"/>
                      <a:r>
                        <a:rPr lang="en-NZ" sz="2200"/>
                        <a:t>FEATURES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200"/>
                        <a:t>RELATIONSHIP WITH </a:t>
                      </a:r>
                    </a:p>
                    <a:p>
                      <a:pPr algn="ctr"/>
                      <a:r>
                        <a:rPr lang="en-NZ" sz="2200"/>
                        <a:t>SEO UNDERPRICING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200"/>
                        <a:t>IMPLICATIONS</a:t>
                      </a:r>
                    </a:p>
                  </a:txBody>
                  <a:tcPr anchor="ctr">
                    <a:solidFill>
                      <a:srgbClr val="125B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24056"/>
                  </a:ext>
                </a:extLst>
              </a:tr>
              <a:tr h="575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1"/>
                        <a:t>S&amp;P 500 Volatility Index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22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/>
                        <a:t>Higher Volatility → Higher Risk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107771"/>
                  </a:ext>
                </a:extLst>
              </a:tr>
              <a:tr h="575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1"/>
                        <a:t>Date Difference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22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/>
                        <a:t>Longer Gap → More Uncertainty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773980"/>
                  </a:ext>
                </a:extLst>
              </a:tr>
              <a:tr h="575126">
                <a:tc>
                  <a:txBody>
                    <a:bodyPr/>
                    <a:lstStyle/>
                    <a:p>
                      <a:pPr algn="ctr"/>
                      <a:r>
                        <a:rPr lang="en-NZ" sz="2200" b="1"/>
                        <a:t>Shares Offered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22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/>
                        <a:t>Larger Supply → Higher Risk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552020"/>
                  </a:ext>
                </a:extLst>
              </a:tr>
              <a:tr h="575126">
                <a:tc>
                  <a:txBody>
                    <a:bodyPr/>
                    <a:lstStyle/>
                    <a:p>
                      <a:pPr algn="ctr"/>
                      <a:r>
                        <a:rPr lang="en-NZ" sz="2200" b="1"/>
                        <a:t>Gross Spread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22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/>
                        <a:t>Higher Underwriting Fees → Riskier Deals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343645"/>
                  </a:ext>
                </a:extLst>
              </a:tr>
              <a:tr h="575126">
                <a:tc>
                  <a:txBody>
                    <a:bodyPr/>
                    <a:lstStyle/>
                    <a:p>
                      <a:pPr algn="ctr"/>
                      <a:r>
                        <a:rPr lang="en-NZ" sz="2200" b="1"/>
                        <a:t>Deal Size Relative To Market Cap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22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/>
                        <a:t>Higher Deal Size → Higher Discount Demand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328544"/>
                  </a:ext>
                </a:extLst>
              </a:tr>
              <a:tr h="575126">
                <a:tc>
                  <a:txBody>
                    <a:bodyPr/>
                    <a:lstStyle/>
                    <a:p>
                      <a:pPr algn="ctr"/>
                      <a:r>
                        <a:rPr lang="en-NZ" sz="2200" b="1"/>
                        <a:t>Treasury Interest Rate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125B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2200"/>
                    </a:p>
                  </a:txBody>
                  <a:tcPr anchor="ctr">
                    <a:lnB w="38100" cap="flat" cmpd="sng" algn="ctr">
                      <a:solidFill>
                        <a:srgbClr val="125B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/>
                        <a:t>Higher Rate → Higher Discount Demand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125B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59983"/>
                  </a:ext>
                </a:extLst>
              </a:tr>
              <a:tr h="575126">
                <a:tc>
                  <a:txBody>
                    <a:bodyPr/>
                    <a:lstStyle/>
                    <a:p>
                      <a:pPr algn="ctr"/>
                      <a:r>
                        <a:rPr lang="en-NZ" sz="2200" b="1"/>
                        <a:t>S&amp;P 500 Return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125B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2200"/>
                    </a:p>
                  </a:txBody>
                  <a:tcPr anchor="ctr">
                    <a:lnT w="38100" cap="flat" cmpd="sng" algn="ctr">
                      <a:solidFill>
                        <a:srgbClr val="125B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/>
                        <a:t>Higher Return → Lower Discount Demand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125B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493349"/>
                  </a:ext>
                </a:extLst>
              </a:tr>
              <a:tr h="575126">
                <a:tc>
                  <a:txBody>
                    <a:bodyPr/>
                    <a:lstStyle/>
                    <a:p>
                      <a:pPr algn="ctr"/>
                      <a:r>
                        <a:rPr lang="en-NZ" sz="2200" b="1"/>
                        <a:t>Market Cap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2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0"/>
                        <a:t>More Stable → Lower Risk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4427"/>
                  </a:ext>
                </a:extLst>
              </a:tr>
              <a:tr h="633132">
                <a:tc>
                  <a:txBody>
                    <a:bodyPr/>
                    <a:lstStyle/>
                    <a:p>
                      <a:pPr algn="ctr"/>
                      <a:r>
                        <a:rPr lang="en-NZ" sz="2200" b="1"/>
                        <a:t>Offer Price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2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0"/>
                        <a:t>Higher Offer Prices → Strong Company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562455"/>
                  </a:ext>
                </a:extLst>
              </a:tr>
              <a:tr h="575126">
                <a:tc>
                  <a:txBody>
                    <a:bodyPr/>
                    <a:lstStyle/>
                    <a:p>
                      <a:pPr algn="ctr"/>
                      <a:r>
                        <a:rPr lang="en-NZ" sz="2200" b="1"/>
                        <a:t>Shares Outstanding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2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0"/>
                        <a:t>More Shares → Lower Risk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225818"/>
                  </a:ext>
                </a:extLst>
              </a:tr>
            </a:tbl>
          </a:graphicData>
        </a:graphic>
      </p:graphicFrame>
      <p:sp>
        <p:nvSpPr>
          <p:cNvPr id="55" name="Arrow: Down 54">
            <a:extLst>
              <a:ext uri="{FF2B5EF4-FFF2-40B4-BE49-F238E27FC236}">
                <a16:creationId xmlns:a16="http://schemas.microsoft.com/office/drawing/2014/main" id="{5700C494-12BD-C297-3C8E-9D7FAE1CB84F}"/>
              </a:ext>
            </a:extLst>
          </p:cNvPr>
          <p:cNvSpPr/>
          <p:nvPr/>
        </p:nvSpPr>
        <p:spPr>
          <a:xfrm rot="10800000">
            <a:off x="7839808" y="3517346"/>
            <a:ext cx="1032484" cy="1029202"/>
          </a:xfrm>
          <a:prstGeom prst="downArrow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89FEBF72-1274-9FCA-7A66-00E97D66E4DD}"/>
              </a:ext>
            </a:extLst>
          </p:cNvPr>
          <p:cNvSpPr/>
          <p:nvPr/>
        </p:nvSpPr>
        <p:spPr>
          <a:xfrm>
            <a:off x="7808731" y="6807994"/>
            <a:ext cx="1094638" cy="1091158"/>
          </a:xfrm>
          <a:prstGeom prst="downArrow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7764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FAC122-FED7-DE19-102D-FC575477E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24F3F87-46E2-4251-6207-72E8A6C75547}"/>
              </a:ext>
            </a:extLst>
          </p:cNvPr>
          <p:cNvGrpSpPr/>
          <p:nvPr/>
        </p:nvGrpSpPr>
        <p:grpSpPr>
          <a:xfrm>
            <a:off x="5028467" y="8552622"/>
            <a:ext cx="15986691" cy="4707773"/>
            <a:chOff x="0" y="-38100"/>
            <a:chExt cx="1185719" cy="32845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7D2D4C-0667-90C9-FDCE-40E8DEA0478B}"/>
                </a:ext>
              </a:extLst>
            </p:cNvPr>
            <p:cNvSpPr/>
            <p:nvPr/>
          </p:nvSpPr>
          <p:spPr>
            <a:xfrm>
              <a:off x="0" y="0"/>
              <a:ext cx="1185719" cy="290359"/>
            </a:xfrm>
            <a:custGeom>
              <a:avLst/>
              <a:gdLst/>
              <a:ahLst/>
              <a:cxnLst/>
              <a:rect l="l" t="t" r="r" b="b"/>
              <a:pathLst>
                <a:path w="1185719" h="290359">
                  <a:moveTo>
                    <a:pt x="1185719" y="145180"/>
                  </a:moveTo>
                  <a:lnTo>
                    <a:pt x="982519" y="290359"/>
                  </a:lnTo>
                  <a:lnTo>
                    <a:pt x="203200" y="290359"/>
                  </a:lnTo>
                  <a:lnTo>
                    <a:pt x="0" y="145180"/>
                  </a:lnTo>
                  <a:lnTo>
                    <a:pt x="203200" y="0"/>
                  </a:lnTo>
                  <a:lnTo>
                    <a:pt x="982519" y="0"/>
                  </a:lnTo>
                  <a:lnTo>
                    <a:pt x="1185719" y="14518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3D8C4BA-F7EA-EB69-AE22-3E1B24241674}"/>
                </a:ext>
              </a:extLst>
            </p:cNvPr>
            <p:cNvSpPr txBox="1"/>
            <p:nvPr/>
          </p:nvSpPr>
          <p:spPr>
            <a:xfrm>
              <a:off x="114300" y="-38100"/>
              <a:ext cx="957119" cy="32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C66B15-E4A7-F7B8-815A-E3A1DC780CF3}"/>
              </a:ext>
            </a:extLst>
          </p:cNvPr>
          <p:cNvGrpSpPr/>
          <p:nvPr/>
        </p:nvGrpSpPr>
        <p:grpSpPr>
          <a:xfrm>
            <a:off x="-2741194" y="7798226"/>
            <a:ext cx="13152520" cy="6543414"/>
            <a:chOff x="0" y="-38100"/>
            <a:chExt cx="976314" cy="4773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9405422-051A-4F63-E664-D030C1739660}"/>
                </a:ext>
              </a:extLst>
            </p:cNvPr>
            <p:cNvSpPr/>
            <p:nvPr/>
          </p:nvSpPr>
          <p:spPr>
            <a:xfrm>
              <a:off x="0" y="0"/>
              <a:ext cx="976314" cy="439267"/>
            </a:xfrm>
            <a:custGeom>
              <a:avLst/>
              <a:gdLst/>
              <a:ahLst/>
              <a:cxnLst/>
              <a:rect l="l" t="t" r="r" b="b"/>
              <a:pathLst>
                <a:path w="976314" h="439267">
                  <a:moveTo>
                    <a:pt x="976314" y="219634"/>
                  </a:moveTo>
                  <a:lnTo>
                    <a:pt x="773114" y="439267"/>
                  </a:lnTo>
                  <a:lnTo>
                    <a:pt x="203200" y="439267"/>
                  </a:lnTo>
                  <a:lnTo>
                    <a:pt x="0" y="219634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219634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F07EAEF-384F-C110-602C-BB4939CB8BCB}"/>
                </a:ext>
              </a:extLst>
            </p:cNvPr>
            <p:cNvSpPr txBox="1"/>
            <p:nvPr/>
          </p:nvSpPr>
          <p:spPr>
            <a:xfrm>
              <a:off x="114300" y="-38100"/>
              <a:ext cx="747714" cy="47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DD44DDF-E062-538C-F41B-75F8C928A672}"/>
              </a:ext>
            </a:extLst>
          </p:cNvPr>
          <p:cNvGrpSpPr/>
          <p:nvPr/>
        </p:nvGrpSpPr>
        <p:grpSpPr>
          <a:xfrm>
            <a:off x="13897802" y="-1555135"/>
            <a:ext cx="6095369" cy="609536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4984CF5-F38D-2048-0E38-9322AFEC800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C568D2D-2018-9184-8EB3-63A7E25A87A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C35FEC0-ADA1-4BA3-167C-FE2290FA6006}"/>
              </a:ext>
            </a:extLst>
          </p:cNvPr>
          <p:cNvGrpSpPr/>
          <p:nvPr/>
        </p:nvGrpSpPr>
        <p:grpSpPr>
          <a:xfrm>
            <a:off x="-2741195" y="-951869"/>
            <a:ext cx="6095369" cy="6095369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B45CB5D-EB09-BF4C-C36A-2439F4F12C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289B2BE-B341-D57F-1A5B-2D1549703C7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6ECEF39F-D943-A2B9-7873-5A3C478B05C4}"/>
              </a:ext>
            </a:extLst>
          </p:cNvPr>
          <p:cNvSpPr txBox="1"/>
          <p:nvPr/>
        </p:nvSpPr>
        <p:spPr>
          <a:xfrm>
            <a:off x="1882356" y="907950"/>
            <a:ext cx="16405644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/>
                <a:ea typeface="Roboto Medium"/>
                <a:cs typeface="Roboto Medium"/>
              </a:rPr>
              <a:t>RECOMMENDATIONS</a:t>
            </a:r>
            <a:endParaRPr lang="en-US" sz="6000">
              <a:solidFill>
                <a:srgbClr val="000000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189F17-24F9-35E1-69F9-C157395466B9}"/>
              </a:ext>
            </a:extLst>
          </p:cNvPr>
          <p:cNvSpPr txBox="1"/>
          <p:nvPr/>
        </p:nvSpPr>
        <p:spPr>
          <a:xfrm>
            <a:off x="1882356" y="2661781"/>
            <a:ext cx="937436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sz="2400"/>
          </a:p>
          <a:p>
            <a:r>
              <a:rPr lang="en-NZ" sz="3200" b="1"/>
              <a:t>Hedge Against Market Volatility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/>
              <a:t>Use Call Options or Futures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/>
              <a:t>Long-Short Strategy</a:t>
            </a:r>
          </a:p>
          <a:p>
            <a:endParaRPr lang="en-NZ" sz="2400"/>
          </a:p>
          <a:p>
            <a:endParaRPr lang="en-NZ" sz="2400"/>
          </a:p>
          <a:p>
            <a:r>
              <a:rPr lang="en-NZ" sz="3200" b="1"/>
              <a:t>Manage Liquidity &amp; Portfolio 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/>
              <a:t>Avoid Overexposure to a Single SEO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/>
              <a:t>Stagger Stop-Loss &amp; Take-Profit Limits</a:t>
            </a:r>
          </a:p>
          <a:p>
            <a:endParaRPr lang="en-NZ" sz="2400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3986FA71-BE65-B998-5028-DF644F4C0D7F}"/>
              </a:ext>
            </a:extLst>
          </p:cNvPr>
          <p:cNvGrpSpPr/>
          <p:nvPr/>
        </p:nvGrpSpPr>
        <p:grpSpPr>
          <a:xfrm>
            <a:off x="12174679" y="-922524"/>
            <a:ext cx="10914883" cy="10914883"/>
            <a:chOff x="0" y="0"/>
            <a:chExt cx="812800" cy="812800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A71888F0-6C69-3E55-78C1-CD41A2FCB5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-16209" r="-49376"/>
              </a:stretch>
            </a:blipFill>
            <a:ln w="238125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87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E689F46-EBAA-2307-0874-FBEF3A66EC2D}"/>
              </a:ext>
            </a:extLst>
          </p:cNvPr>
          <p:cNvSpPr/>
          <p:nvPr/>
        </p:nvSpPr>
        <p:spPr>
          <a:xfrm>
            <a:off x="8321033" y="2899503"/>
            <a:ext cx="5517475" cy="1803166"/>
          </a:xfrm>
          <a:prstGeom prst="roundRect">
            <a:avLst/>
          </a:prstGeom>
          <a:noFill/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extBox 2"/>
          <p:cNvSpPr txBox="1"/>
          <p:nvPr/>
        </p:nvSpPr>
        <p:spPr>
          <a:xfrm>
            <a:off x="0" y="500921"/>
            <a:ext cx="182880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Cy Grotesk Key"/>
              </a:rPr>
              <a:t>LIMITATIONS &amp; FUTURE IMPROVEMENT</a:t>
            </a:r>
            <a:endParaRPr lang="en-US" sz="6000">
              <a:solidFill>
                <a:srgbClr val="000000"/>
              </a:solidFill>
              <a:latin typeface="Roboto Medium" panose="02000000000000000000" pitchFamily="2" charset="0"/>
              <a:ea typeface="Roboto Medium" panose="020F0502020204030204" pitchFamily="2" charset="0"/>
              <a:cs typeface="Roboto Medium" panose="020F0502020204030204" pitchFamily="2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873392" y="8563395"/>
            <a:ext cx="11370743" cy="3149841"/>
            <a:chOff x="0" y="-38100"/>
            <a:chExt cx="1185719" cy="3284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5719" cy="290359"/>
            </a:xfrm>
            <a:custGeom>
              <a:avLst/>
              <a:gdLst/>
              <a:ahLst/>
              <a:cxnLst/>
              <a:rect l="l" t="t" r="r" b="b"/>
              <a:pathLst>
                <a:path w="1185719" h="290359">
                  <a:moveTo>
                    <a:pt x="1185719" y="145180"/>
                  </a:moveTo>
                  <a:lnTo>
                    <a:pt x="982519" y="290359"/>
                  </a:lnTo>
                  <a:lnTo>
                    <a:pt x="203200" y="290359"/>
                  </a:lnTo>
                  <a:lnTo>
                    <a:pt x="0" y="145180"/>
                  </a:lnTo>
                  <a:lnTo>
                    <a:pt x="203200" y="0"/>
                  </a:lnTo>
                  <a:lnTo>
                    <a:pt x="982519" y="0"/>
                  </a:lnTo>
                  <a:lnTo>
                    <a:pt x="1185719" y="14518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957119" cy="32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435982" y="8563395"/>
            <a:ext cx="9362603" cy="3335988"/>
            <a:chOff x="0" y="-38100"/>
            <a:chExt cx="976314" cy="3478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6314" cy="309770"/>
            </a:xfrm>
            <a:custGeom>
              <a:avLst/>
              <a:gdLst/>
              <a:ahLst/>
              <a:cxnLst/>
              <a:rect l="l" t="t" r="r" b="b"/>
              <a:pathLst>
                <a:path w="976314" h="309770">
                  <a:moveTo>
                    <a:pt x="976314" y="154885"/>
                  </a:moveTo>
                  <a:lnTo>
                    <a:pt x="773114" y="309770"/>
                  </a:lnTo>
                  <a:lnTo>
                    <a:pt x="203200" y="309770"/>
                  </a:lnTo>
                  <a:lnTo>
                    <a:pt x="0" y="154885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54885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747714" cy="347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435982" y="1837468"/>
            <a:ext cx="7235084" cy="74458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0093"/>
              </a:stretch>
            </a:blipFill>
            <a:ln w="238125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11674" y="883977"/>
            <a:ext cx="5445003" cy="54450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97688" y="2277889"/>
            <a:ext cx="869373" cy="86937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4698887" y="8960573"/>
            <a:ext cx="2033783" cy="628624"/>
          </a:xfrm>
          <a:custGeom>
            <a:avLst/>
            <a:gdLst/>
            <a:ahLst/>
            <a:cxnLst/>
            <a:rect l="l" t="t" r="r" b="b"/>
            <a:pathLst>
              <a:path w="2033783" h="628624">
                <a:moveTo>
                  <a:pt x="0" y="0"/>
                </a:moveTo>
                <a:lnTo>
                  <a:pt x="2033783" y="0"/>
                </a:lnTo>
                <a:lnTo>
                  <a:pt x="2033783" y="628624"/>
                </a:lnTo>
                <a:lnTo>
                  <a:pt x="0" y="628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CCF6C6-8BCD-B1A0-2B1F-1D583850A97F}"/>
              </a:ext>
            </a:extLst>
          </p:cNvPr>
          <p:cNvSpPr txBox="1"/>
          <p:nvPr/>
        </p:nvSpPr>
        <p:spPr>
          <a:xfrm>
            <a:off x="8584275" y="2855237"/>
            <a:ext cx="7083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sz="240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endParaRPr lang="en-NZ" sz="240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Limited Dataset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Limited Macro-economic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614F6A-2CA0-93B3-49D8-1D56679633E7}"/>
              </a:ext>
            </a:extLst>
          </p:cNvPr>
          <p:cNvSpPr txBox="1"/>
          <p:nvPr/>
        </p:nvSpPr>
        <p:spPr>
          <a:xfrm>
            <a:off x="8599299" y="5763091"/>
            <a:ext cx="110048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Z" sz="240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endParaRPr lang="en-NZ" sz="240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Sentiment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Improve Data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Increase Company Specific Data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F776505-DD22-A103-37D8-4441E0345DE0}"/>
              </a:ext>
            </a:extLst>
          </p:cNvPr>
          <p:cNvSpPr/>
          <p:nvPr/>
        </p:nvSpPr>
        <p:spPr>
          <a:xfrm>
            <a:off x="8519613" y="2508981"/>
            <a:ext cx="5113269" cy="896553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LIMITATIONS</a:t>
            </a:r>
            <a:endParaRPr lang="en-NZ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302EA32-B44A-AF23-BF01-EF06858B9D3D}"/>
              </a:ext>
            </a:extLst>
          </p:cNvPr>
          <p:cNvSpPr/>
          <p:nvPr/>
        </p:nvSpPr>
        <p:spPr>
          <a:xfrm>
            <a:off x="8321033" y="5974671"/>
            <a:ext cx="5517475" cy="1938992"/>
          </a:xfrm>
          <a:prstGeom prst="roundRect">
            <a:avLst/>
          </a:prstGeom>
          <a:noFill/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272EE75-0961-A2A9-6D16-13A79FDA265F}"/>
              </a:ext>
            </a:extLst>
          </p:cNvPr>
          <p:cNvSpPr/>
          <p:nvPr/>
        </p:nvSpPr>
        <p:spPr>
          <a:xfrm>
            <a:off x="8519614" y="5524518"/>
            <a:ext cx="5002432" cy="896553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FUTURE IMPROVEMENT</a:t>
            </a:r>
            <a:endParaRPr lang="en-NZ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0551" y="7870505"/>
            <a:ext cx="15536137" cy="4303708"/>
            <a:chOff x="0" y="-38100"/>
            <a:chExt cx="1185719" cy="328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5719" cy="290359"/>
            </a:xfrm>
            <a:custGeom>
              <a:avLst/>
              <a:gdLst/>
              <a:ahLst/>
              <a:cxnLst/>
              <a:rect l="l" t="t" r="r" b="b"/>
              <a:pathLst>
                <a:path w="1185719" h="290359">
                  <a:moveTo>
                    <a:pt x="1185719" y="145180"/>
                  </a:moveTo>
                  <a:lnTo>
                    <a:pt x="982519" y="290359"/>
                  </a:lnTo>
                  <a:lnTo>
                    <a:pt x="203200" y="290359"/>
                  </a:lnTo>
                  <a:lnTo>
                    <a:pt x="0" y="145180"/>
                  </a:lnTo>
                  <a:lnTo>
                    <a:pt x="203200" y="0"/>
                  </a:lnTo>
                  <a:lnTo>
                    <a:pt x="982519" y="0"/>
                  </a:lnTo>
                  <a:lnTo>
                    <a:pt x="1185719" y="14518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957119" cy="32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08688" y="7870505"/>
            <a:ext cx="12792365" cy="6254806"/>
            <a:chOff x="0" y="-38100"/>
            <a:chExt cx="976314" cy="4773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6314" cy="439267"/>
            </a:xfrm>
            <a:custGeom>
              <a:avLst/>
              <a:gdLst/>
              <a:ahLst/>
              <a:cxnLst/>
              <a:rect l="l" t="t" r="r" b="b"/>
              <a:pathLst>
                <a:path w="976314" h="439267">
                  <a:moveTo>
                    <a:pt x="976314" y="219634"/>
                  </a:moveTo>
                  <a:lnTo>
                    <a:pt x="773114" y="439267"/>
                  </a:lnTo>
                  <a:lnTo>
                    <a:pt x="203200" y="439267"/>
                  </a:lnTo>
                  <a:lnTo>
                    <a:pt x="0" y="219634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219634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747714" cy="47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97802" y="-1555135"/>
            <a:ext cx="6095369" cy="60953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41195" y="-951869"/>
            <a:ext cx="6095369" cy="60953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03765" y="1837738"/>
            <a:ext cx="12832337" cy="653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Center for Research in Security Prices. (2025). CRSP/</a:t>
            </a:r>
            <a:r>
              <a:rPr lang="en-US" sz="2400" err="1">
                <a:latin typeface="DM Sans"/>
                <a:ea typeface="DM Sans"/>
                <a:cs typeface="DM Sans"/>
                <a:sym typeface="DM Sans"/>
              </a:rPr>
              <a:t>Compustat</a:t>
            </a: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 Merged Database – Security Daily [Data set]. Wharton Research Data Services</a:t>
            </a:r>
            <a:r>
              <a:rPr lang="en-US" sz="2400">
                <a:solidFill>
                  <a:srgbClr val="585757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2400" u="sng">
                <a:solidFill>
                  <a:srgbClr val="585757"/>
                </a:solidFill>
                <a:latin typeface="DM Sans"/>
                <a:ea typeface="DM Sans"/>
                <a:cs typeface="DM Sans"/>
                <a:sym typeface="DM Sans"/>
                <a:hlinkClick r:id="rId2" tooltip="https://wrds-www.wharton.upenn.edu"/>
              </a:rPr>
              <a:t>https://wrds-www.wharton.upenn.edu/</a:t>
            </a:r>
          </a:p>
          <a:p>
            <a:pPr algn="l">
              <a:lnSpc>
                <a:spcPts val="3000"/>
              </a:lnSpc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Center for Research in Security Prices. (2025). CRSP/</a:t>
            </a:r>
            <a:r>
              <a:rPr lang="en-US" sz="2400" err="1">
                <a:latin typeface="DM Sans"/>
                <a:ea typeface="DM Sans"/>
                <a:cs typeface="DM Sans"/>
                <a:sym typeface="DM Sans"/>
              </a:rPr>
              <a:t>Compustat</a:t>
            </a: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 Merged Database – CRSP Index File on the S&amp;P 500 [Data set]. Wharton Research Data Services. </a:t>
            </a:r>
            <a:r>
              <a:rPr lang="en-US" sz="2400" u="sng">
                <a:solidFill>
                  <a:srgbClr val="585757"/>
                </a:solidFill>
                <a:latin typeface="DM Sans"/>
                <a:ea typeface="DM Sans"/>
                <a:cs typeface="DM Sans"/>
                <a:sym typeface="DM Sans"/>
                <a:hlinkClick r:id="rId2" tooltip="https://wrds-www.wharton.upenn.edu"/>
              </a:rPr>
              <a:t>https://wrds-www.wharton.upenn.edu/</a:t>
            </a:r>
          </a:p>
          <a:p>
            <a:pPr algn="l">
              <a:lnSpc>
                <a:spcPts val="3000"/>
              </a:lnSpc>
            </a:pPr>
            <a:r>
              <a:rPr lang="en-US" sz="2400" err="1">
                <a:latin typeface="DM Sans"/>
                <a:ea typeface="DM Sans"/>
                <a:cs typeface="DM Sans"/>
                <a:sym typeface="DM Sans"/>
              </a:rPr>
              <a:t>Cbeo</a:t>
            </a: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 Options. (2025). </a:t>
            </a:r>
            <a:r>
              <a:rPr lang="en-US" sz="2400" err="1">
                <a:latin typeface="DM Sans"/>
                <a:ea typeface="DM Sans"/>
                <a:cs typeface="DM Sans"/>
                <a:sym typeface="DM Sans"/>
              </a:rPr>
              <a:t>Cboe</a:t>
            </a: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 Indexes [Data set]. Wharton Research Data Services. </a:t>
            </a:r>
            <a:r>
              <a:rPr lang="en-US" sz="2400" u="sng">
                <a:solidFill>
                  <a:srgbClr val="585757"/>
                </a:solidFill>
                <a:latin typeface="DM Sans"/>
                <a:ea typeface="DM Sans"/>
                <a:cs typeface="DM Sans"/>
                <a:sym typeface="DM Sans"/>
                <a:hlinkClick r:id="rId2" tooltip="https://wrds-www.wharton.upenn.edu"/>
              </a:rPr>
              <a:t>https://wrds-www.wharton.upenn.edu/</a:t>
            </a:r>
          </a:p>
          <a:p>
            <a:pPr algn="l">
              <a:lnSpc>
                <a:spcPts val="3000"/>
              </a:lnSpc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Federal Reserve Bank of St. Louis. (n.d.). Consumer Price Index for All Urban Consumers: All Items in U.S. City Average (CPIAUCSL) [Data set]. FRED, Federal Reserve Bank of St. Louis. </a:t>
            </a:r>
            <a:r>
              <a:rPr lang="en-US" sz="2400" u="sng">
                <a:solidFill>
                  <a:srgbClr val="585757"/>
                </a:solidFill>
                <a:latin typeface="DM Sans"/>
                <a:ea typeface="DM Sans"/>
                <a:cs typeface="DM Sans"/>
                <a:sym typeface="DM Sans"/>
                <a:hlinkClick r:id="rId3" tooltip="https://fred.stlouisfed.org/series/CPIAUCSL"/>
              </a:rPr>
              <a:t>https://fred.stlouisfed.org/series/CPIAUCSL</a:t>
            </a:r>
          </a:p>
          <a:p>
            <a:pPr algn="l">
              <a:lnSpc>
                <a:spcPts val="3000"/>
              </a:lnSpc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Federal Reserve Bank of St. Louis. (n.d.). 1-Month Treasury Constant Maturity Rate (DGS1MO) [Data set]. FRED, Federal Reserve Bank of St. Louis. </a:t>
            </a:r>
            <a:r>
              <a:rPr lang="en-US" sz="2400" u="sng">
                <a:solidFill>
                  <a:srgbClr val="585757"/>
                </a:solidFill>
                <a:latin typeface="DM Sans"/>
                <a:ea typeface="DM Sans"/>
                <a:cs typeface="DM Sans"/>
                <a:sym typeface="DM Sans"/>
                <a:hlinkClick r:id="rId4" tooltip="https://fred.stlouisfed.org/series/DGS1MO"/>
              </a:rPr>
              <a:t>https://fred.stlouisfed.org/series/DGS1MO</a:t>
            </a:r>
          </a:p>
          <a:p>
            <a:pPr algn="l">
              <a:lnSpc>
                <a:spcPts val="3000"/>
              </a:lnSpc>
            </a:pPr>
            <a:r>
              <a:rPr lang="en-US" sz="2400">
                <a:latin typeface="DM Sans"/>
              </a:rPr>
              <a:t>OpenAI. (2024). ChatGPT (March 2024 version) [Large language model]. </a:t>
            </a:r>
            <a:r>
              <a:rPr lang="en-US" sz="2400">
                <a:latin typeface="DM Sans" pitchFamily="2" charset="0"/>
                <a:hlinkClick r:id="rId5"/>
              </a:rPr>
              <a:t>https://openai.com/chatgpt</a:t>
            </a:r>
            <a:endParaRPr lang="en-US" sz="2400" u="sng">
              <a:solidFill>
                <a:srgbClr val="585757"/>
              </a:solidFill>
              <a:latin typeface="DM Sans" pitchFamily="2" charset="0"/>
              <a:ea typeface="DM Sans"/>
              <a:cs typeface="DM Sans"/>
              <a:sym typeface="DM Sans"/>
              <a:hlinkClick r:id="rId4" tooltip="https://fred.stlouisfed.org/series/DGS1MO"/>
            </a:endParaRPr>
          </a:p>
          <a:p>
            <a:pPr algn="l">
              <a:lnSpc>
                <a:spcPts val="3000"/>
              </a:lnSpc>
            </a:pPr>
            <a:endParaRPr lang="en-US" sz="2400" u="sng">
              <a:solidFill>
                <a:srgbClr val="585757"/>
              </a:solidFill>
              <a:latin typeface="DM Sans"/>
              <a:ea typeface="DM Sans"/>
              <a:cs typeface="DM Sans"/>
              <a:sym typeface="DM Sans"/>
              <a:hlinkClick r:id="rId4" tooltip="https://fred.stlouisfed.org/series/DGS1MO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5290525" y="6125692"/>
            <a:ext cx="2130668" cy="658570"/>
          </a:xfrm>
          <a:custGeom>
            <a:avLst/>
            <a:gdLst/>
            <a:ahLst/>
            <a:cxnLst/>
            <a:rect l="l" t="t" r="r" b="b"/>
            <a:pathLst>
              <a:path w="2130668" h="658570">
                <a:moveTo>
                  <a:pt x="0" y="0"/>
                </a:moveTo>
                <a:lnTo>
                  <a:pt x="2130667" y="0"/>
                </a:lnTo>
                <a:lnTo>
                  <a:pt x="2130667" y="658570"/>
                </a:lnTo>
                <a:lnTo>
                  <a:pt x="0" y="65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1DA28DDB-E096-ECD7-67BB-4C773D91F3F1}"/>
              </a:ext>
            </a:extLst>
          </p:cNvPr>
          <p:cNvSpPr txBox="1"/>
          <p:nvPr/>
        </p:nvSpPr>
        <p:spPr>
          <a:xfrm>
            <a:off x="1203765" y="536321"/>
            <a:ext cx="997543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 panose="02000000000000000000" pitchFamily="2" charset="0"/>
                <a:ea typeface="Roboto Medium" panose="020F0502020204030204" pitchFamily="2" charset="0"/>
                <a:cs typeface="Roboto Medium" panose="020F0502020204030204" pitchFamily="2" charset="0"/>
              </a:rPr>
              <a:t>REFERENCE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61499" y="8613566"/>
            <a:ext cx="14051528" cy="4358740"/>
            <a:chOff x="0" y="-38100"/>
            <a:chExt cx="1069716" cy="331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716" cy="293723"/>
            </a:xfrm>
            <a:custGeom>
              <a:avLst/>
              <a:gdLst/>
              <a:ahLst/>
              <a:cxnLst/>
              <a:rect l="l" t="t" r="r" b="b"/>
              <a:pathLst>
                <a:path w="1069716" h="293723">
                  <a:moveTo>
                    <a:pt x="1069716" y="146861"/>
                  </a:moveTo>
                  <a:lnTo>
                    <a:pt x="866516" y="293723"/>
                  </a:lnTo>
                  <a:lnTo>
                    <a:pt x="203200" y="293723"/>
                  </a:lnTo>
                  <a:lnTo>
                    <a:pt x="0" y="146861"/>
                  </a:lnTo>
                  <a:lnTo>
                    <a:pt x="203200" y="0"/>
                  </a:lnTo>
                  <a:lnTo>
                    <a:pt x="866516" y="0"/>
                  </a:lnTo>
                  <a:lnTo>
                    <a:pt x="1069716" y="14686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841116" cy="331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0765" y="-3782756"/>
            <a:ext cx="12824620" cy="4824518"/>
            <a:chOff x="0" y="-38100"/>
            <a:chExt cx="976314" cy="3672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6314" cy="329181"/>
            </a:xfrm>
            <a:custGeom>
              <a:avLst/>
              <a:gdLst/>
              <a:ahLst/>
              <a:cxnLst/>
              <a:rect l="l" t="t" r="r" b="b"/>
              <a:pathLst>
                <a:path w="976314" h="329181">
                  <a:moveTo>
                    <a:pt x="976314" y="164591"/>
                  </a:moveTo>
                  <a:lnTo>
                    <a:pt x="773114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747714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453727" y="734005"/>
            <a:ext cx="4216467" cy="42164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15957" y="1988914"/>
            <a:ext cx="6838518" cy="1697619"/>
            <a:chOff x="0" y="-38100"/>
            <a:chExt cx="2874020" cy="4709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74020" cy="432805"/>
            </a:xfrm>
            <a:custGeom>
              <a:avLst/>
              <a:gdLst/>
              <a:ahLst/>
              <a:cxnLst/>
              <a:rect l="l" t="t" r="r" b="b"/>
              <a:pathLst>
                <a:path w="2874020" h="432805">
                  <a:moveTo>
                    <a:pt x="39132" y="0"/>
                  </a:moveTo>
                  <a:lnTo>
                    <a:pt x="2834888" y="0"/>
                  </a:lnTo>
                  <a:cubicBezTo>
                    <a:pt x="2856500" y="0"/>
                    <a:pt x="2874020" y="17520"/>
                    <a:pt x="2874020" y="39132"/>
                  </a:cubicBezTo>
                  <a:lnTo>
                    <a:pt x="2874020" y="393673"/>
                  </a:lnTo>
                  <a:cubicBezTo>
                    <a:pt x="2874020" y="415285"/>
                    <a:pt x="2856500" y="432805"/>
                    <a:pt x="2834888" y="432805"/>
                  </a:cubicBezTo>
                  <a:lnTo>
                    <a:pt x="39132" y="432805"/>
                  </a:lnTo>
                  <a:cubicBezTo>
                    <a:pt x="17520" y="432805"/>
                    <a:pt x="0" y="415285"/>
                    <a:pt x="0" y="393673"/>
                  </a:cubicBezTo>
                  <a:lnTo>
                    <a:pt x="0" y="39132"/>
                  </a:lnTo>
                  <a:cubicBezTo>
                    <a:pt x="0" y="17520"/>
                    <a:pt x="17520" y="0"/>
                    <a:pt x="39132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74020" cy="470905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715957" y="3692053"/>
            <a:ext cx="6838518" cy="1653231"/>
            <a:chOff x="0" y="-38100"/>
            <a:chExt cx="2874020" cy="4709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74020" cy="432805"/>
            </a:xfrm>
            <a:custGeom>
              <a:avLst/>
              <a:gdLst/>
              <a:ahLst/>
              <a:cxnLst/>
              <a:rect l="l" t="t" r="r" b="b"/>
              <a:pathLst>
                <a:path w="2874020" h="432805">
                  <a:moveTo>
                    <a:pt x="39132" y="0"/>
                  </a:moveTo>
                  <a:lnTo>
                    <a:pt x="2834888" y="0"/>
                  </a:lnTo>
                  <a:cubicBezTo>
                    <a:pt x="2856500" y="0"/>
                    <a:pt x="2874020" y="17520"/>
                    <a:pt x="2874020" y="39132"/>
                  </a:cubicBezTo>
                  <a:lnTo>
                    <a:pt x="2874020" y="393673"/>
                  </a:lnTo>
                  <a:cubicBezTo>
                    <a:pt x="2874020" y="415285"/>
                    <a:pt x="2856500" y="432805"/>
                    <a:pt x="2834888" y="432805"/>
                  </a:cubicBezTo>
                  <a:lnTo>
                    <a:pt x="39132" y="432805"/>
                  </a:lnTo>
                  <a:cubicBezTo>
                    <a:pt x="17520" y="432805"/>
                    <a:pt x="0" y="415285"/>
                    <a:pt x="0" y="393673"/>
                  </a:cubicBezTo>
                  <a:lnTo>
                    <a:pt x="0" y="39132"/>
                  </a:lnTo>
                  <a:cubicBezTo>
                    <a:pt x="0" y="17520"/>
                    <a:pt x="17520" y="0"/>
                    <a:pt x="39132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874020" cy="470905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15957" y="5384094"/>
            <a:ext cx="6849615" cy="1697619"/>
            <a:chOff x="0" y="-38100"/>
            <a:chExt cx="2874020" cy="4709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74020" cy="432805"/>
            </a:xfrm>
            <a:custGeom>
              <a:avLst/>
              <a:gdLst/>
              <a:ahLst/>
              <a:cxnLst/>
              <a:rect l="l" t="t" r="r" b="b"/>
              <a:pathLst>
                <a:path w="2874020" h="432805">
                  <a:moveTo>
                    <a:pt x="39132" y="0"/>
                  </a:moveTo>
                  <a:lnTo>
                    <a:pt x="2834888" y="0"/>
                  </a:lnTo>
                  <a:cubicBezTo>
                    <a:pt x="2856500" y="0"/>
                    <a:pt x="2874020" y="17520"/>
                    <a:pt x="2874020" y="39132"/>
                  </a:cubicBezTo>
                  <a:lnTo>
                    <a:pt x="2874020" y="393673"/>
                  </a:lnTo>
                  <a:cubicBezTo>
                    <a:pt x="2874020" y="415285"/>
                    <a:pt x="2856500" y="432805"/>
                    <a:pt x="2834888" y="432805"/>
                  </a:cubicBezTo>
                  <a:lnTo>
                    <a:pt x="39132" y="432805"/>
                  </a:lnTo>
                  <a:cubicBezTo>
                    <a:pt x="17520" y="432805"/>
                    <a:pt x="0" y="415285"/>
                    <a:pt x="0" y="393673"/>
                  </a:cubicBezTo>
                  <a:lnTo>
                    <a:pt x="0" y="39132"/>
                  </a:lnTo>
                  <a:cubicBezTo>
                    <a:pt x="0" y="17520"/>
                    <a:pt x="17520" y="0"/>
                    <a:pt x="39132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874020" cy="470905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21402" y="2468299"/>
            <a:ext cx="903527" cy="940615"/>
            <a:chOff x="0" y="0"/>
            <a:chExt cx="876414" cy="91238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6414" cy="912389"/>
            </a:xfrm>
            <a:custGeom>
              <a:avLst/>
              <a:gdLst/>
              <a:ahLst/>
              <a:cxnLst/>
              <a:rect l="l" t="t" r="r" b="b"/>
              <a:pathLst>
                <a:path w="876414" h="912389">
                  <a:moveTo>
                    <a:pt x="438207" y="0"/>
                  </a:moveTo>
                  <a:cubicBezTo>
                    <a:pt x="196192" y="0"/>
                    <a:pt x="0" y="204245"/>
                    <a:pt x="0" y="456195"/>
                  </a:cubicBezTo>
                  <a:cubicBezTo>
                    <a:pt x="0" y="708144"/>
                    <a:pt x="196192" y="912389"/>
                    <a:pt x="438207" y="912389"/>
                  </a:cubicBezTo>
                  <a:cubicBezTo>
                    <a:pt x="680222" y="912389"/>
                    <a:pt x="876414" y="708144"/>
                    <a:pt x="876414" y="456195"/>
                  </a:cubicBezTo>
                  <a:cubicBezTo>
                    <a:pt x="876414" y="204245"/>
                    <a:pt x="680222" y="0"/>
                    <a:pt x="438207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2164" y="47436"/>
              <a:ext cx="712086" cy="779416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421402" y="4137434"/>
            <a:ext cx="903527" cy="940615"/>
            <a:chOff x="0" y="0"/>
            <a:chExt cx="876414" cy="9123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6414" cy="912389"/>
            </a:xfrm>
            <a:custGeom>
              <a:avLst/>
              <a:gdLst/>
              <a:ahLst/>
              <a:cxnLst/>
              <a:rect l="l" t="t" r="r" b="b"/>
              <a:pathLst>
                <a:path w="876414" h="912389">
                  <a:moveTo>
                    <a:pt x="438207" y="0"/>
                  </a:moveTo>
                  <a:cubicBezTo>
                    <a:pt x="196192" y="0"/>
                    <a:pt x="0" y="204245"/>
                    <a:pt x="0" y="456195"/>
                  </a:cubicBezTo>
                  <a:cubicBezTo>
                    <a:pt x="0" y="708144"/>
                    <a:pt x="196192" y="912389"/>
                    <a:pt x="438207" y="912389"/>
                  </a:cubicBezTo>
                  <a:cubicBezTo>
                    <a:pt x="680222" y="912389"/>
                    <a:pt x="876414" y="708144"/>
                    <a:pt x="876414" y="456195"/>
                  </a:cubicBezTo>
                  <a:cubicBezTo>
                    <a:pt x="876414" y="204245"/>
                    <a:pt x="680222" y="0"/>
                    <a:pt x="438207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2164" y="47436"/>
              <a:ext cx="712086" cy="779416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421402" y="5968742"/>
            <a:ext cx="903527" cy="940615"/>
            <a:chOff x="0" y="0"/>
            <a:chExt cx="876414" cy="91238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6414" cy="912389"/>
            </a:xfrm>
            <a:custGeom>
              <a:avLst/>
              <a:gdLst/>
              <a:ahLst/>
              <a:cxnLst/>
              <a:rect l="l" t="t" r="r" b="b"/>
              <a:pathLst>
                <a:path w="876414" h="912389">
                  <a:moveTo>
                    <a:pt x="438207" y="0"/>
                  </a:moveTo>
                  <a:cubicBezTo>
                    <a:pt x="196192" y="0"/>
                    <a:pt x="0" y="204245"/>
                    <a:pt x="0" y="456195"/>
                  </a:cubicBezTo>
                  <a:cubicBezTo>
                    <a:pt x="0" y="708144"/>
                    <a:pt x="196192" y="912389"/>
                    <a:pt x="438207" y="912389"/>
                  </a:cubicBezTo>
                  <a:cubicBezTo>
                    <a:pt x="680222" y="912389"/>
                    <a:pt x="876414" y="708144"/>
                    <a:pt x="876414" y="456195"/>
                  </a:cubicBezTo>
                  <a:cubicBezTo>
                    <a:pt x="876414" y="204245"/>
                    <a:pt x="680222" y="0"/>
                    <a:pt x="438207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164" y="47436"/>
              <a:ext cx="712086" cy="779416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6605877" y="2691049"/>
            <a:ext cx="534576" cy="495116"/>
          </a:xfrm>
          <a:custGeom>
            <a:avLst/>
            <a:gdLst/>
            <a:ahLst/>
            <a:cxnLst/>
            <a:rect l="l" t="t" r="r" b="b"/>
            <a:pathLst>
              <a:path w="534576" h="495116">
                <a:moveTo>
                  <a:pt x="0" y="0"/>
                </a:moveTo>
                <a:lnTo>
                  <a:pt x="534576" y="0"/>
                </a:lnTo>
                <a:lnTo>
                  <a:pt x="534576" y="495116"/>
                </a:lnTo>
                <a:lnTo>
                  <a:pt x="0" y="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02678" y="1295104"/>
            <a:ext cx="10569196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CONTENTS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78114" y="2765047"/>
            <a:ext cx="7133840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4000">
                <a:solidFill>
                  <a:srgbClr val="F6F6F6"/>
                </a:solidFill>
                <a:latin typeface="DM Sans"/>
                <a:ea typeface="DM Sans"/>
                <a:cs typeface="DM Sans"/>
              </a:rPr>
              <a:t>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78114" y="4448920"/>
            <a:ext cx="7133840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4000">
                <a:solidFill>
                  <a:srgbClr val="F6F6F6"/>
                </a:solidFill>
                <a:latin typeface="DM Sans"/>
                <a:ea typeface="DM Sans"/>
                <a:cs typeface="DM Sans"/>
                <a:sym typeface="DM Sans"/>
              </a:rPr>
              <a:t>Datasets Used</a:t>
            </a:r>
            <a:endParaRPr lang="en-US" sz="4000">
              <a:solidFill>
                <a:srgbClr val="F6F6F6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778114" y="6279079"/>
            <a:ext cx="7133840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4000">
                <a:solidFill>
                  <a:srgbClr val="F6F6F6"/>
                </a:solidFill>
                <a:latin typeface="DM Sans"/>
                <a:ea typeface="DM Sans"/>
                <a:cs typeface="DM Sans"/>
              </a:rPr>
              <a:t>Model Processing</a:t>
            </a:r>
          </a:p>
        </p:txBody>
      </p:sp>
      <p:sp>
        <p:nvSpPr>
          <p:cNvPr id="35" name="Freeform 35"/>
          <p:cNvSpPr/>
          <p:nvPr/>
        </p:nvSpPr>
        <p:spPr>
          <a:xfrm>
            <a:off x="6605877" y="4360184"/>
            <a:ext cx="534576" cy="495116"/>
          </a:xfrm>
          <a:custGeom>
            <a:avLst/>
            <a:gdLst/>
            <a:ahLst/>
            <a:cxnLst/>
            <a:rect l="l" t="t" r="r" b="b"/>
            <a:pathLst>
              <a:path w="534576" h="495116">
                <a:moveTo>
                  <a:pt x="0" y="0"/>
                </a:moveTo>
                <a:lnTo>
                  <a:pt x="534576" y="0"/>
                </a:lnTo>
                <a:lnTo>
                  <a:pt x="534576" y="495116"/>
                </a:lnTo>
                <a:lnTo>
                  <a:pt x="0" y="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6605877" y="6191491"/>
            <a:ext cx="534576" cy="495116"/>
          </a:xfrm>
          <a:custGeom>
            <a:avLst/>
            <a:gdLst/>
            <a:ahLst/>
            <a:cxnLst/>
            <a:rect l="l" t="t" r="r" b="b"/>
            <a:pathLst>
              <a:path w="534576" h="495116">
                <a:moveTo>
                  <a:pt x="0" y="0"/>
                </a:moveTo>
                <a:lnTo>
                  <a:pt x="534576" y="0"/>
                </a:lnTo>
                <a:lnTo>
                  <a:pt x="534576" y="495116"/>
                </a:lnTo>
                <a:lnTo>
                  <a:pt x="0" y="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14679643" y="2417032"/>
            <a:ext cx="4182355" cy="418235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5091165" y="3552665"/>
            <a:ext cx="6396125" cy="6396125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9162" r="-30931"/>
              </a:stretch>
            </a:blipFill>
            <a:ln w="238125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</p:grpSp>
      <p:grpSp>
        <p:nvGrpSpPr>
          <p:cNvPr id="42" name="Group 17">
            <a:extLst>
              <a:ext uri="{FF2B5EF4-FFF2-40B4-BE49-F238E27FC236}">
                <a16:creationId xmlns:a16="http://schemas.microsoft.com/office/drawing/2014/main" id="{79CA7AB5-497F-7683-77FA-AF4C8FAA57AE}"/>
              </a:ext>
            </a:extLst>
          </p:cNvPr>
          <p:cNvGrpSpPr/>
          <p:nvPr/>
        </p:nvGrpSpPr>
        <p:grpSpPr>
          <a:xfrm>
            <a:off x="5727054" y="7104142"/>
            <a:ext cx="6849615" cy="1697619"/>
            <a:chOff x="0" y="-38100"/>
            <a:chExt cx="2874020" cy="470905"/>
          </a:xfrm>
        </p:grpSpPr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4050F9-4583-E5C9-EBFF-49CF70707461}"/>
                </a:ext>
              </a:extLst>
            </p:cNvPr>
            <p:cNvSpPr/>
            <p:nvPr/>
          </p:nvSpPr>
          <p:spPr>
            <a:xfrm>
              <a:off x="0" y="0"/>
              <a:ext cx="2874020" cy="432805"/>
            </a:xfrm>
            <a:custGeom>
              <a:avLst/>
              <a:gdLst/>
              <a:ahLst/>
              <a:cxnLst/>
              <a:rect l="l" t="t" r="r" b="b"/>
              <a:pathLst>
                <a:path w="2874020" h="432805">
                  <a:moveTo>
                    <a:pt x="39132" y="0"/>
                  </a:moveTo>
                  <a:lnTo>
                    <a:pt x="2834888" y="0"/>
                  </a:lnTo>
                  <a:cubicBezTo>
                    <a:pt x="2856500" y="0"/>
                    <a:pt x="2874020" y="17520"/>
                    <a:pt x="2874020" y="39132"/>
                  </a:cubicBezTo>
                  <a:lnTo>
                    <a:pt x="2874020" y="393673"/>
                  </a:lnTo>
                  <a:cubicBezTo>
                    <a:pt x="2874020" y="415285"/>
                    <a:pt x="2856500" y="432805"/>
                    <a:pt x="2834888" y="432805"/>
                  </a:cubicBezTo>
                  <a:lnTo>
                    <a:pt x="39132" y="432805"/>
                  </a:lnTo>
                  <a:cubicBezTo>
                    <a:pt x="17520" y="432805"/>
                    <a:pt x="0" y="415285"/>
                    <a:pt x="0" y="393673"/>
                  </a:cubicBezTo>
                  <a:lnTo>
                    <a:pt x="0" y="39132"/>
                  </a:lnTo>
                  <a:cubicBezTo>
                    <a:pt x="0" y="17520"/>
                    <a:pt x="17520" y="0"/>
                    <a:pt x="39132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44" name="TextBox 19">
              <a:extLst>
                <a:ext uri="{FF2B5EF4-FFF2-40B4-BE49-F238E27FC236}">
                  <a16:creationId xmlns:a16="http://schemas.microsoft.com/office/drawing/2014/main" id="{5DA624E3-4E19-C402-13AA-A7800DF445E0}"/>
                </a:ext>
              </a:extLst>
            </p:cNvPr>
            <p:cNvSpPr txBox="1"/>
            <p:nvPr/>
          </p:nvSpPr>
          <p:spPr>
            <a:xfrm>
              <a:off x="0" y="-38100"/>
              <a:ext cx="2874020" cy="470905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45" name="Group 26">
            <a:extLst>
              <a:ext uri="{FF2B5EF4-FFF2-40B4-BE49-F238E27FC236}">
                <a16:creationId xmlns:a16="http://schemas.microsoft.com/office/drawing/2014/main" id="{790C1D86-7F28-6882-686E-3629854D36AA}"/>
              </a:ext>
            </a:extLst>
          </p:cNvPr>
          <p:cNvGrpSpPr/>
          <p:nvPr/>
        </p:nvGrpSpPr>
        <p:grpSpPr>
          <a:xfrm>
            <a:off x="6432499" y="7688790"/>
            <a:ext cx="903527" cy="940615"/>
            <a:chOff x="0" y="0"/>
            <a:chExt cx="876414" cy="912389"/>
          </a:xfrm>
        </p:grpSpPr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A5E2832B-40DB-56FA-6617-3E6962FA13D3}"/>
                </a:ext>
              </a:extLst>
            </p:cNvPr>
            <p:cNvSpPr/>
            <p:nvPr/>
          </p:nvSpPr>
          <p:spPr>
            <a:xfrm>
              <a:off x="0" y="0"/>
              <a:ext cx="876414" cy="912389"/>
            </a:xfrm>
            <a:custGeom>
              <a:avLst/>
              <a:gdLst/>
              <a:ahLst/>
              <a:cxnLst/>
              <a:rect l="l" t="t" r="r" b="b"/>
              <a:pathLst>
                <a:path w="876414" h="912389">
                  <a:moveTo>
                    <a:pt x="438207" y="0"/>
                  </a:moveTo>
                  <a:cubicBezTo>
                    <a:pt x="196192" y="0"/>
                    <a:pt x="0" y="204245"/>
                    <a:pt x="0" y="456195"/>
                  </a:cubicBezTo>
                  <a:cubicBezTo>
                    <a:pt x="0" y="708144"/>
                    <a:pt x="196192" y="912389"/>
                    <a:pt x="438207" y="912389"/>
                  </a:cubicBezTo>
                  <a:cubicBezTo>
                    <a:pt x="680222" y="912389"/>
                    <a:pt x="876414" y="708144"/>
                    <a:pt x="876414" y="456195"/>
                  </a:cubicBezTo>
                  <a:cubicBezTo>
                    <a:pt x="876414" y="204245"/>
                    <a:pt x="680222" y="0"/>
                    <a:pt x="438207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47" name="TextBox 28">
              <a:extLst>
                <a:ext uri="{FF2B5EF4-FFF2-40B4-BE49-F238E27FC236}">
                  <a16:creationId xmlns:a16="http://schemas.microsoft.com/office/drawing/2014/main" id="{94B3B62E-F9A6-D6FF-4354-3FA6EC3CEE0B}"/>
                </a:ext>
              </a:extLst>
            </p:cNvPr>
            <p:cNvSpPr txBox="1"/>
            <p:nvPr/>
          </p:nvSpPr>
          <p:spPr>
            <a:xfrm>
              <a:off x="82164" y="47436"/>
              <a:ext cx="712086" cy="779416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48" name="TextBox 34">
            <a:extLst>
              <a:ext uri="{FF2B5EF4-FFF2-40B4-BE49-F238E27FC236}">
                <a16:creationId xmlns:a16="http://schemas.microsoft.com/office/drawing/2014/main" id="{49167DFB-4DA1-2298-1968-754A435CF3FB}"/>
              </a:ext>
            </a:extLst>
          </p:cNvPr>
          <p:cNvSpPr txBox="1"/>
          <p:nvPr/>
        </p:nvSpPr>
        <p:spPr>
          <a:xfrm>
            <a:off x="7789211" y="7999127"/>
            <a:ext cx="7133840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4000">
                <a:solidFill>
                  <a:srgbClr val="F6F6F6"/>
                </a:solidFill>
                <a:latin typeface="DM Sans"/>
                <a:ea typeface="DM Sans"/>
                <a:cs typeface="DM Sans"/>
                <a:sym typeface="DM Sans"/>
              </a:rPr>
              <a:t>Business Insights</a:t>
            </a:r>
            <a:endParaRPr lang="en-US" sz="4000">
              <a:solidFill>
                <a:srgbClr val="F6F6F6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6BC9DC7A-468B-88F8-ABB2-57C46C25B4B3}"/>
              </a:ext>
            </a:extLst>
          </p:cNvPr>
          <p:cNvSpPr/>
          <p:nvPr/>
        </p:nvSpPr>
        <p:spPr>
          <a:xfrm>
            <a:off x="6616974" y="7911539"/>
            <a:ext cx="534576" cy="495116"/>
          </a:xfrm>
          <a:custGeom>
            <a:avLst/>
            <a:gdLst/>
            <a:ahLst/>
            <a:cxnLst/>
            <a:rect l="l" t="t" r="r" b="b"/>
            <a:pathLst>
              <a:path w="534576" h="495116">
                <a:moveTo>
                  <a:pt x="0" y="0"/>
                </a:moveTo>
                <a:lnTo>
                  <a:pt x="534576" y="0"/>
                </a:lnTo>
                <a:lnTo>
                  <a:pt x="534576" y="495116"/>
                </a:lnTo>
                <a:lnTo>
                  <a:pt x="0" y="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0393" y="5429250"/>
            <a:ext cx="13097851" cy="196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347"/>
              </a:lnSpc>
            </a:pPr>
            <a:r>
              <a:rPr lang="en-US" sz="15347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Cy Grotesk Key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060551" y="8336283"/>
            <a:ext cx="15536137" cy="4303708"/>
            <a:chOff x="0" y="-38100"/>
            <a:chExt cx="1185719" cy="3284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5719" cy="290359"/>
            </a:xfrm>
            <a:custGeom>
              <a:avLst/>
              <a:gdLst/>
              <a:ahLst/>
              <a:cxnLst/>
              <a:rect l="l" t="t" r="r" b="b"/>
              <a:pathLst>
                <a:path w="1185719" h="290359">
                  <a:moveTo>
                    <a:pt x="1185719" y="145180"/>
                  </a:moveTo>
                  <a:lnTo>
                    <a:pt x="982519" y="290359"/>
                  </a:lnTo>
                  <a:lnTo>
                    <a:pt x="203200" y="290359"/>
                  </a:lnTo>
                  <a:lnTo>
                    <a:pt x="0" y="145180"/>
                  </a:lnTo>
                  <a:lnTo>
                    <a:pt x="203200" y="0"/>
                  </a:lnTo>
                  <a:lnTo>
                    <a:pt x="982519" y="0"/>
                  </a:lnTo>
                  <a:lnTo>
                    <a:pt x="1185719" y="14518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957119" cy="32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308688" y="8336283"/>
            <a:ext cx="12792365" cy="6254806"/>
            <a:chOff x="0" y="-38100"/>
            <a:chExt cx="976314" cy="4773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6314" cy="439267"/>
            </a:xfrm>
            <a:custGeom>
              <a:avLst/>
              <a:gdLst/>
              <a:ahLst/>
              <a:cxnLst/>
              <a:rect l="l" t="t" r="r" b="b"/>
              <a:pathLst>
                <a:path w="976314" h="439267">
                  <a:moveTo>
                    <a:pt x="976314" y="219634"/>
                  </a:moveTo>
                  <a:lnTo>
                    <a:pt x="773114" y="439267"/>
                  </a:lnTo>
                  <a:lnTo>
                    <a:pt x="203200" y="439267"/>
                  </a:lnTo>
                  <a:lnTo>
                    <a:pt x="0" y="219634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219634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747714" cy="47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598244" y="2544016"/>
            <a:ext cx="4930884" cy="493088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83677" y="-3911595"/>
            <a:ext cx="9266557" cy="926655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6254" t="-11329" r="-4084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1500393" y="4271375"/>
            <a:ext cx="7988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3902184" y="2046732"/>
            <a:ext cx="4930884" cy="493088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CE134-97EA-30D8-D51C-BBCFF5277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64B60A-E7C1-B2A0-9FB4-2CC0DB70F691}"/>
              </a:ext>
            </a:extLst>
          </p:cNvPr>
          <p:cNvGrpSpPr/>
          <p:nvPr/>
        </p:nvGrpSpPr>
        <p:grpSpPr>
          <a:xfrm>
            <a:off x="-7803868" y="8757828"/>
            <a:ext cx="14051528" cy="4358740"/>
            <a:chOff x="0" y="-38100"/>
            <a:chExt cx="1069716" cy="3318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85A3B6-0FD3-E16C-0D8B-EAF30CCAC2A3}"/>
                </a:ext>
              </a:extLst>
            </p:cNvPr>
            <p:cNvSpPr/>
            <p:nvPr/>
          </p:nvSpPr>
          <p:spPr>
            <a:xfrm>
              <a:off x="0" y="0"/>
              <a:ext cx="1069716" cy="293723"/>
            </a:xfrm>
            <a:custGeom>
              <a:avLst/>
              <a:gdLst/>
              <a:ahLst/>
              <a:cxnLst/>
              <a:rect l="l" t="t" r="r" b="b"/>
              <a:pathLst>
                <a:path w="1069716" h="293723">
                  <a:moveTo>
                    <a:pt x="1069716" y="146861"/>
                  </a:moveTo>
                  <a:lnTo>
                    <a:pt x="866516" y="293723"/>
                  </a:lnTo>
                  <a:lnTo>
                    <a:pt x="203200" y="293723"/>
                  </a:lnTo>
                  <a:lnTo>
                    <a:pt x="0" y="146861"/>
                  </a:lnTo>
                  <a:lnTo>
                    <a:pt x="203200" y="0"/>
                  </a:lnTo>
                  <a:lnTo>
                    <a:pt x="866516" y="0"/>
                  </a:lnTo>
                  <a:lnTo>
                    <a:pt x="1069716" y="14686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6E4D888-9A19-8017-BC03-DEF294A3607F}"/>
                </a:ext>
              </a:extLst>
            </p:cNvPr>
            <p:cNvSpPr txBox="1"/>
            <p:nvPr/>
          </p:nvSpPr>
          <p:spPr>
            <a:xfrm>
              <a:off x="114300" y="-38100"/>
              <a:ext cx="841116" cy="331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C85BB51-1164-DD37-21FA-36FA66EA7C62}"/>
              </a:ext>
            </a:extLst>
          </p:cNvPr>
          <p:cNvGrpSpPr/>
          <p:nvPr/>
        </p:nvGrpSpPr>
        <p:grpSpPr>
          <a:xfrm>
            <a:off x="9140765" y="-3782756"/>
            <a:ext cx="12824620" cy="4824518"/>
            <a:chOff x="0" y="-38100"/>
            <a:chExt cx="976314" cy="36728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4927CED-1D67-3F4C-6667-5371084E59C5}"/>
                </a:ext>
              </a:extLst>
            </p:cNvPr>
            <p:cNvSpPr/>
            <p:nvPr/>
          </p:nvSpPr>
          <p:spPr>
            <a:xfrm>
              <a:off x="0" y="0"/>
              <a:ext cx="976314" cy="329181"/>
            </a:xfrm>
            <a:custGeom>
              <a:avLst/>
              <a:gdLst/>
              <a:ahLst/>
              <a:cxnLst/>
              <a:rect l="l" t="t" r="r" b="b"/>
              <a:pathLst>
                <a:path w="976314" h="329181">
                  <a:moveTo>
                    <a:pt x="976314" y="164591"/>
                  </a:moveTo>
                  <a:lnTo>
                    <a:pt x="773114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CEC64EE-8A2F-7472-1CEE-FEDB78731D4D}"/>
                </a:ext>
              </a:extLst>
            </p:cNvPr>
            <p:cNvSpPr txBox="1"/>
            <p:nvPr/>
          </p:nvSpPr>
          <p:spPr>
            <a:xfrm>
              <a:off x="114300" y="-38100"/>
              <a:ext cx="747714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426461D-9D97-289A-AB92-C5A573AEC24C}"/>
              </a:ext>
            </a:extLst>
          </p:cNvPr>
          <p:cNvSpPr txBox="1"/>
          <p:nvPr/>
        </p:nvSpPr>
        <p:spPr>
          <a:xfrm>
            <a:off x="2889525" y="4558185"/>
            <a:ext cx="10569196" cy="117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9600">
                <a:solidFill>
                  <a:srgbClr val="000000"/>
                </a:solidFill>
                <a:latin typeface="Roboto Medium"/>
                <a:ea typeface="Roboto Medium"/>
                <a:cs typeface="Roboto Medium"/>
              </a:rPr>
              <a:t>Introduction</a:t>
            </a:r>
            <a:endParaRPr lang="en-US" sz="9600">
              <a:solidFill>
                <a:srgbClr val="000000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1A05B17-48A3-7B7F-3A31-74F2401D3E17}"/>
              </a:ext>
            </a:extLst>
          </p:cNvPr>
          <p:cNvSpPr txBox="1"/>
          <p:nvPr/>
        </p:nvSpPr>
        <p:spPr>
          <a:xfrm>
            <a:off x="3264835" y="7022584"/>
            <a:ext cx="7133840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4000">
                <a:solidFill>
                  <a:srgbClr val="F6F6F6"/>
                </a:solidFill>
                <a:latin typeface="DM Sans"/>
                <a:ea typeface="DM Sans"/>
                <a:cs typeface="DM Sans"/>
                <a:sym typeface="DM Sans"/>
              </a:rPr>
              <a:t>Feature Selection</a:t>
            </a:r>
            <a:endParaRPr lang="en-US" sz="4000">
              <a:solidFill>
                <a:srgbClr val="F6F6F6"/>
              </a:solidFill>
              <a:latin typeface="DM Sans"/>
              <a:ea typeface="DM Sans"/>
              <a:cs typeface="DM Sans"/>
            </a:endParaRPr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EF5971FD-0237-F4C7-E09C-2D0D909F36EC}"/>
              </a:ext>
            </a:extLst>
          </p:cNvPr>
          <p:cNvGrpSpPr/>
          <p:nvPr/>
        </p:nvGrpSpPr>
        <p:grpSpPr>
          <a:xfrm>
            <a:off x="14679643" y="2417032"/>
            <a:ext cx="4182355" cy="4182355"/>
            <a:chOff x="0" y="0"/>
            <a:chExt cx="812800" cy="81280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35E6CF94-9B03-D87B-6EE5-CB6B9EE894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086E1D7F-17CF-90D4-C704-3AAD1CFCBE6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CBB8BD31-6206-9ECD-81C6-C086D633F7DD}"/>
              </a:ext>
            </a:extLst>
          </p:cNvPr>
          <p:cNvGrpSpPr/>
          <p:nvPr/>
        </p:nvGrpSpPr>
        <p:grpSpPr>
          <a:xfrm>
            <a:off x="11477810" y="2068608"/>
            <a:ext cx="6396125" cy="6396125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453789C5-5C93-4A2F-3892-E35BADFFE7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9162" r="-30931"/>
              </a:stretch>
            </a:blipFill>
            <a:ln w="238125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</p:grpSp>
      <p:sp>
        <p:nvSpPr>
          <p:cNvPr id="43" name="TextBox 6">
            <a:extLst>
              <a:ext uri="{FF2B5EF4-FFF2-40B4-BE49-F238E27FC236}">
                <a16:creationId xmlns:a16="http://schemas.microsoft.com/office/drawing/2014/main" id="{EEB5609F-BE2A-D5D6-D04A-5F65A1A47C34}"/>
              </a:ext>
            </a:extLst>
          </p:cNvPr>
          <p:cNvSpPr txBox="1"/>
          <p:nvPr/>
        </p:nvSpPr>
        <p:spPr>
          <a:xfrm>
            <a:off x="-7713069" y="-6348406"/>
            <a:ext cx="21471193" cy="738358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10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059BB-51F1-D209-AFED-9592DB8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12FE60E-8BC8-7C20-3C7D-2F6CFB399CF6}"/>
              </a:ext>
            </a:extLst>
          </p:cNvPr>
          <p:cNvSpPr txBox="1"/>
          <p:nvPr/>
        </p:nvSpPr>
        <p:spPr>
          <a:xfrm>
            <a:off x="695082" y="1726839"/>
            <a:ext cx="10515732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 panose="02000000000000000000" pitchFamily="2" charset="0"/>
                <a:ea typeface="Roboto Medium"/>
                <a:cs typeface="Roboto Medium"/>
              </a:rPr>
              <a:t>BUSINESS PROBLEM</a:t>
            </a:r>
            <a:endParaRPr lang="en-US" sz="6000">
              <a:latin typeface="Roboto Medium" panose="02000000000000000000" pitchFamily="2" charset="0"/>
              <a:ea typeface="Roboto Medium"/>
              <a:cs typeface="Roboto Medium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4E54857-BED2-FC2A-04C0-C6F9B3E6004F}"/>
              </a:ext>
            </a:extLst>
          </p:cNvPr>
          <p:cNvSpPr txBox="1"/>
          <p:nvPr/>
        </p:nvSpPr>
        <p:spPr>
          <a:xfrm>
            <a:off x="695082" y="5851263"/>
            <a:ext cx="9850305" cy="420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800" b="1">
                <a:solidFill>
                  <a:srgbClr val="125B50"/>
                </a:solidFill>
                <a:latin typeface="DM Sans"/>
                <a:ea typeface="DM Sans"/>
                <a:cs typeface="DM Sans"/>
                <a:sym typeface="DM Sans"/>
              </a:rPr>
              <a:t>Why does it matter? </a:t>
            </a:r>
            <a:r>
              <a:rPr lang="en-US" sz="3200" b="1">
                <a:latin typeface="DM Sans"/>
                <a:ea typeface="DM Sans"/>
                <a:cs typeface="DM Sans"/>
                <a:sym typeface="DM Sans"/>
              </a:rPr>
              <a:t>​ </a:t>
            </a:r>
            <a:endParaRPr lang="en-US" sz="3200" b="1">
              <a:latin typeface="DM Sans"/>
              <a:ea typeface="Calibri"/>
              <a:cs typeface="Calibri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ED6ADE8-23DD-CC4E-C663-CB02A3CBE0E3}"/>
              </a:ext>
            </a:extLst>
          </p:cNvPr>
          <p:cNvGrpSpPr/>
          <p:nvPr/>
        </p:nvGrpSpPr>
        <p:grpSpPr>
          <a:xfrm>
            <a:off x="13204947" y="849030"/>
            <a:ext cx="8108707" cy="8108707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B47F00F-A156-42E4-77DB-2B94229FCE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DBD092B-C603-E873-6170-DFEE11032D7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DBD334EE-5447-3EF1-7C99-F74AB79957ED}"/>
              </a:ext>
            </a:extLst>
          </p:cNvPr>
          <p:cNvGrpSpPr/>
          <p:nvPr/>
        </p:nvGrpSpPr>
        <p:grpSpPr>
          <a:xfrm>
            <a:off x="-2649883" y="8542993"/>
            <a:ext cx="23587765" cy="2534671"/>
            <a:chOff x="0" y="-38100"/>
            <a:chExt cx="2459686" cy="26431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74D46C9-1C6E-48A3-8E23-5CC7C55C1860}"/>
                </a:ext>
              </a:extLst>
            </p:cNvPr>
            <p:cNvSpPr/>
            <p:nvPr/>
          </p:nvSpPr>
          <p:spPr>
            <a:xfrm>
              <a:off x="0" y="0"/>
              <a:ext cx="2459686" cy="226211"/>
            </a:xfrm>
            <a:custGeom>
              <a:avLst/>
              <a:gdLst/>
              <a:ahLst/>
              <a:cxnLst/>
              <a:rect l="l" t="t" r="r" b="b"/>
              <a:pathLst>
                <a:path w="2459686" h="226211">
                  <a:moveTo>
                    <a:pt x="2459686" y="113105"/>
                  </a:moveTo>
                  <a:lnTo>
                    <a:pt x="2256486" y="226211"/>
                  </a:lnTo>
                  <a:lnTo>
                    <a:pt x="203200" y="226211"/>
                  </a:lnTo>
                  <a:lnTo>
                    <a:pt x="0" y="113105"/>
                  </a:lnTo>
                  <a:lnTo>
                    <a:pt x="203200" y="0"/>
                  </a:lnTo>
                  <a:lnTo>
                    <a:pt x="2256486" y="0"/>
                  </a:lnTo>
                  <a:lnTo>
                    <a:pt x="2459686" y="113105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5A95E67-788E-6678-A02C-6D1CEF8F94B2}"/>
                </a:ext>
              </a:extLst>
            </p:cNvPr>
            <p:cNvSpPr txBox="1"/>
            <p:nvPr/>
          </p:nvSpPr>
          <p:spPr>
            <a:xfrm>
              <a:off x="114300" y="-38100"/>
              <a:ext cx="2231085" cy="264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44C4E19-017D-A8EE-BF58-35095056AADE}"/>
              </a:ext>
            </a:extLst>
          </p:cNvPr>
          <p:cNvGrpSpPr/>
          <p:nvPr/>
        </p:nvGrpSpPr>
        <p:grpSpPr>
          <a:xfrm>
            <a:off x="7628098" y="1739057"/>
            <a:ext cx="1290815" cy="1290815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8546832-6F4C-7A20-147F-4AD55346357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72D6ED0-3E5D-0B48-D2B4-ECD0A023C9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26A03D9-9AE6-3214-D701-020AB03C320B}"/>
              </a:ext>
            </a:extLst>
          </p:cNvPr>
          <p:cNvGrpSpPr/>
          <p:nvPr/>
        </p:nvGrpSpPr>
        <p:grpSpPr>
          <a:xfrm>
            <a:off x="10776489" y="1082616"/>
            <a:ext cx="6689936" cy="6689936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736BA7D-C87B-CEAB-5DD6-29E367AAAE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745" r="-49348"/>
              </a:stretch>
            </a:blipFill>
            <a:ln w="238125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B9197B3-B3C5-06E7-77C1-B7D90270AB87}"/>
              </a:ext>
            </a:extLst>
          </p:cNvPr>
          <p:cNvGrpSpPr/>
          <p:nvPr/>
        </p:nvGrpSpPr>
        <p:grpSpPr>
          <a:xfrm>
            <a:off x="-2952208" y="-2324356"/>
            <a:ext cx="13321167" cy="3522136"/>
            <a:chOff x="0" y="-38100"/>
            <a:chExt cx="1389106" cy="36728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C41152-7D05-065F-6C16-0F1E8E0F5482}"/>
                </a:ext>
              </a:extLst>
            </p:cNvPr>
            <p:cNvSpPr/>
            <p:nvPr/>
          </p:nvSpPr>
          <p:spPr>
            <a:xfrm>
              <a:off x="0" y="0"/>
              <a:ext cx="1389106" cy="329181"/>
            </a:xfrm>
            <a:custGeom>
              <a:avLst/>
              <a:gdLst/>
              <a:ahLst/>
              <a:cxnLst/>
              <a:rect l="l" t="t" r="r" b="b"/>
              <a:pathLst>
                <a:path w="1389106" h="329181">
                  <a:moveTo>
                    <a:pt x="1389106" y="164591"/>
                  </a:moveTo>
                  <a:lnTo>
                    <a:pt x="1185906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1185906" y="0"/>
                  </a:lnTo>
                  <a:lnTo>
                    <a:pt x="1389106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C23E40E-C23B-CE61-1D70-4178002B812E}"/>
                </a:ext>
              </a:extLst>
            </p:cNvPr>
            <p:cNvSpPr txBox="1"/>
            <p:nvPr/>
          </p:nvSpPr>
          <p:spPr>
            <a:xfrm>
              <a:off x="114300" y="-38100"/>
              <a:ext cx="1160506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127CD4DB-AF47-4302-354C-26D8A6AB17E5}"/>
              </a:ext>
            </a:extLst>
          </p:cNvPr>
          <p:cNvSpPr txBox="1"/>
          <p:nvPr/>
        </p:nvSpPr>
        <p:spPr>
          <a:xfrm>
            <a:off x="1226337" y="6425558"/>
            <a:ext cx="9984477" cy="1407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err="1">
                <a:latin typeface="DM Sans" pitchFamily="2" charset="0"/>
                <a:ea typeface="+mn-lt"/>
                <a:cs typeface="+mn-lt"/>
                <a:sym typeface="DM Sans"/>
              </a:rPr>
              <a:t>Optimising</a:t>
            </a:r>
            <a:r>
              <a:rPr lang="en-US" sz="2400" b="1">
                <a:latin typeface="DM Sans" pitchFamily="2" charset="0"/>
                <a:ea typeface="+mn-lt"/>
                <a:cs typeface="+mn-lt"/>
                <a:sym typeface="DM Sans"/>
              </a:rPr>
              <a:t> Proprietary Trading Platform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DM Sans" pitchFamily="2" charset="0"/>
                <a:ea typeface="+mn-lt"/>
                <a:cs typeface="+mn-lt"/>
                <a:sym typeface="DM Sans"/>
              </a:rPr>
              <a:t>Support the Investment Branch</a:t>
            </a:r>
            <a:endParaRPr lang="en-US" sz="2400">
              <a:latin typeface="DM Sans" pitchFamily="2" charset="0"/>
              <a:ea typeface="Calibri"/>
              <a:cs typeface="Calibri"/>
            </a:endParaRPr>
          </a:p>
          <a:p>
            <a:pPr>
              <a:lnSpc>
                <a:spcPts val="2242"/>
              </a:lnSpc>
            </a:pPr>
            <a:endParaRPr lang="en-US" sz="2400">
              <a:latin typeface="DM Sans"/>
              <a:ea typeface="+mn-lt"/>
              <a:cs typeface="+mn-lt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FB7EBB9F-E9B2-E754-A921-9DF06C624ACA}"/>
              </a:ext>
            </a:extLst>
          </p:cNvPr>
          <p:cNvSpPr txBox="1"/>
          <p:nvPr/>
        </p:nvSpPr>
        <p:spPr>
          <a:xfrm>
            <a:off x="695082" y="3647551"/>
            <a:ext cx="9959576" cy="1222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rgbClr val="125B50"/>
                </a:solidFill>
                <a:latin typeface="DM Sans" pitchFamily="2" charset="0"/>
                <a:ea typeface="+mn-lt"/>
                <a:cs typeface="+mn-lt"/>
                <a:sym typeface="DM Sans"/>
              </a:rPr>
              <a:t>Objective:  </a:t>
            </a:r>
            <a:r>
              <a:rPr lang="en-US" sz="4000" b="1">
                <a:latin typeface="DM Sans" pitchFamily="2" charset="0"/>
                <a:ea typeface="+mn-lt"/>
                <a:cs typeface="+mn-lt"/>
                <a:sym typeface="DM Sans"/>
              </a:rPr>
              <a:t>Predict SEO Underpricing</a:t>
            </a:r>
            <a:endParaRPr lang="en-US" sz="2400" b="1">
              <a:latin typeface="DM Sans" pitchFamily="2" charset="0"/>
              <a:ea typeface="+mn-lt"/>
              <a:cs typeface="+mn-lt"/>
            </a:endParaRPr>
          </a:p>
          <a:p>
            <a:pPr>
              <a:lnSpc>
                <a:spcPts val="2242"/>
              </a:lnSpc>
            </a:pPr>
            <a:endParaRPr lang="en-US" sz="2400">
              <a:latin typeface="DM Sans"/>
              <a:ea typeface="+mn-lt"/>
              <a:cs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B8E8C7-53C2-72DF-0977-20FCA9CDDA05}"/>
              </a:ext>
            </a:extLst>
          </p:cNvPr>
          <p:cNvSpPr/>
          <p:nvPr/>
        </p:nvSpPr>
        <p:spPr>
          <a:xfrm>
            <a:off x="695082" y="3795808"/>
            <a:ext cx="2593550" cy="749457"/>
          </a:xfrm>
          <a:prstGeom prst="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49921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A33F3-C9BB-8680-2EA2-A4B4DAB6A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FC918E-0FD3-5716-181B-E65CC9910C9E}"/>
              </a:ext>
            </a:extLst>
          </p:cNvPr>
          <p:cNvGrpSpPr/>
          <p:nvPr/>
        </p:nvGrpSpPr>
        <p:grpSpPr>
          <a:xfrm>
            <a:off x="-7803868" y="8757828"/>
            <a:ext cx="14051528" cy="4358740"/>
            <a:chOff x="0" y="-38100"/>
            <a:chExt cx="1069716" cy="3318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A5ADD5-A41E-B0C0-2D0A-1C829A8B32B6}"/>
                </a:ext>
              </a:extLst>
            </p:cNvPr>
            <p:cNvSpPr/>
            <p:nvPr/>
          </p:nvSpPr>
          <p:spPr>
            <a:xfrm>
              <a:off x="0" y="0"/>
              <a:ext cx="1069716" cy="293723"/>
            </a:xfrm>
            <a:custGeom>
              <a:avLst/>
              <a:gdLst/>
              <a:ahLst/>
              <a:cxnLst/>
              <a:rect l="l" t="t" r="r" b="b"/>
              <a:pathLst>
                <a:path w="1069716" h="293723">
                  <a:moveTo>
                    <a:pt x="1069716" y="146861"/>
                  </a:moveTo>
                  <a:lnTo>
                    <a:pt x="866516" y="293723"/>
                  </a:lnTo>
                  <a:lnTo>
                    <a:pt x="203200" y="293723"/>
                  </a:lnTo>
                  <a:lnTo>
                    <a:pt x="0" y="146861"/>
                  </a:lnTo>
                  <a:lnTo>
                    <a:pt x="203200" y="0"/>
                  </a:lnTo>
                  <a:lnTo>
                    <a:pt x="866516" y="0"/>
                  </a:lnTo>
                  <a:lnTo>
                    <a:pt x="1069716" y="14686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7E2B62-1CE9-9A3B-1A92-472F8E920715}"/>
                </a:ext>
              </a:extLst>
            </p:cNvPr>
            <p:cNvSpPr txBox="1"/>
            <p:nvPr/>
          </p:nvSpPr>
          <p:spPr>
            <a:xfrm>
              <a:off x="114300" y="-38100"/>
              <a:ext cx="841116" cy="331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8C195F1-A0A3-3715-D66B-E0B925867819}"/>
              </a:ext>
            </a:extLst>
          </p:cNvPr>
          <p:cNvGrpSpPr/>
          <p:nvPr/>
        </p:nvGrpSpPr>
        <p:grpSpPr>
          <a:xfrm>
            <a:off x="9140765" y="-3782756"/>
            <a:ext cx="12824620" cy="4824518"/>
            <a:chOff x="0" y="-38100"/>
            <a:chExt cx="976314" cy="36728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9E79BB3-839D-D78B-A8C7-A989DB519C7F}"/>
                </a:ext>
              </a:extLst>
            </p:cNvPr>
            <p:cNvSpPr/>
            <p:nvPr/>
          </p:nvSpPr>
          <p:spPr>
            <a:xfrm>
              <a:off x="0" y="0"/>
              <a:ext cx="976314" cy="329181"/>
            </a:xfrm>
            <a:custGeom>
              <a:avLst/>
              <a:gdLst/>
              <a:ahLst/>
              <a:cxnLst/>
              <a:rect l="l" t="t" r="r" b="b"/>
              <a:pathLst>
                <a:path w="976314" h="329181">
                  <a:moveTo>
                    <a:pt x="976314" y="164591"/>
                  </a:moveTo>
                  <a:lnTo>
                    <a:pt x="773114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820B5D1-D577-2F43-EBF1-8C68BC16C6FE}"/>
                </a:ext>
              </a:extLst>
            </p:cNvPr>
            <p:cNvSpPr txBox="1"/>
            <p:nvPr/>
          </p:nvSpPr>
          <p:spPr>
            <a:xfrm>
              <a:off x="114300" y="-38100"/>
              <a:ext cx="747714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5EA93B92-8B14-7468-2AAF-1852E05FCF22}"/>
              </a:ext>
            </a:extLst>
          </p:cNvPr>
          <p:cNvSpPr txBox="1"/>
          <p:nvPr/>
        </p:nvSpPr>
        <p:spPr>
          <a:xfrm>
            <a:off x="1783396" y="4678016"/>
            <a:ext cx="10569196" cy="117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9600">
                <a:solidFill>
                  <a:srgbClr val="000000"/>
                </a:solidFill>
                <a:latin typeface="Roboto Medium"/>
                <a:ea typeface="Roboto Medium"/>
                <a:cs typeface="Roboto Medium"/>
              </a:rPr>
              <a:t>Datasets Used</a:t>
            </a:r>
            <a:endParaRPr lang="en-US" sz="9600">
              <a:solidFill>
                <a:srgbClr val="000000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C823E959-1C95-AE93-9400-AC340932A280}"/>
              </a:ext>
            </a:extLst>
          </p:cNvPr>
          <p:cNvSpPr txBox="1"/>
          <p:nvPr/>
        </p:nvSpPr>
        <p:spPr>
          <a:xfrm>
            <a:off x="3264835" y="7022584"/>
            <a:ext cx="7133840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4000">
                <a:solidFill>
                  <a:srgbClr val="F6F6F6"/>
                </a:solidFill>
                <a:latin typeface="DM Sans"/>
                <a:ea typeface="DM Sans"/>
                <a:cs typeface="DM Sans"/>
                <a:sym typeface="DM Sans"/>
              </a:rPr>
              <a:t>Feature Selection</a:t>
            </a:r>
            <a:endParaRPr lang="en-US" sz="4000">
              <a:solidFill>
                <a:srgbClr val="F6F6F6"/>
              </a:solidFill>
              <a:latin typeface="DM Sans"/>
              <a:ea typeface="DM Sans"/>
              <a:cs typeface="DM Sans"/>
            </a:endParaRPr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D2705BD7-ADF1-97A1-F32C-8068C1C6666D}"/>
              </a:ext>
            </a:extLst>
          </p:cNvPr>
          <p:cNvGrpSpPr/>
          <p:nvPr/>
        </p:nvGrpSpPr>
        <p:grpSpPr>
          <a:xfrm>
            <a:off x="14679643" y="2417032"/>
            <a:ext cx="4182355" cy="4182355"/>
            <a:chOff x="0" y="0"/>
            <a:chExt cx="812800" cy="81280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6CCB5432-01B0-5114-6A0D-48F43DB62A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02C13FFC-C714-F62D-2E3B-7320C60148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A2CF9634-C1BE-1940-E38F-F60CD2226F61}"/>
              </a:ext>
            </a:extLst>
          </p:cNvPr>
          <p:cNvGrpSpPr/>
          <p:nvPr/>
        </p:nvGrpSpPr>
        <p:grpSpPr>
          <a:xfrm>
            <a:off x="11477810" y="2068608"/>
            <a:ext cx="6396125" cy="6396125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8F9C54B2-AA74-DCD5-2757-C35ECA4E0A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9162" r="-30931"/>
              </a:stretch>
            </a:blipFill>
            <a:ln w="238125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92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5A690-9500-C7E9-008E-6BE181116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89D71F-31F8-FECC-FD8A-4177F9A59D1A}"/>
              </a:ext>
            </a:extLst>
          </p:cNvPr>
          <p:cNvGrpSpPr/>
          <p:nvPr/>
        </p:nvGrpSpPr>
        <p:grpSpPr>
          <a:xfrm>
            <a:off x="-6161499" y="8613566"/>
            <a:ext cx="14051528" cy="4358740"/>
            <a:chOff x="0" y="-38100"/>
            <a:chExt cx="1069716" cy="3318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6788D68-124C-F090-169A-66F042565DC8}"/>
                </a:ext>
              </a:extLst>
            </p:cNvPr>
            <p:cNvSpPr/>
            <p:nvPr/>
          </p:nvSpPr>
          <p:spPr>
            <a:xfrm>
              <a:off x="0" y="0"/>
              <a:ext cx="1069716" cy="293723"/>
            </a:xfrm>
            <a:custGeom>
              <a:avLst/>
              <a:gdLst/>
              <a:ahLst/>
              <a:cxnLst/>
              <a:rect l="l" t="t" r="r" b="b"/>
              <a:pathLst>
                <a:path w="1069716" h="293723">
                  <a:moveTo>
                    <a:pt x="1069716" y="146861"/>
                  </a:moveTo>
                  <a:lnTo>
                    <a:pt x="866516" y="293723"/>
                  </a:lnTo>
                  <a:lnTo>
                    <a:pt x="203200" y="293723"/>
                  </a:lnTo>
                  <a:lnTo>
                    <a:pt x="0" y="146861"/>
                  </a:lnTo>
                  <a:lnTo>
                    <a:pt x="203200" y="0"/>
                  </a:lnTo>
                  <a:lnTo>
                    <a:pt x="866516" y="0"/>
                  </a:lnTo>
                  <a:lnTo>
                    <a:pt x="1069716" y="14686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70FB659-1A19-781C-EF12-1E8404F377CF}"/>
                </a:ext>
              </a:extLst>
            </p:cNvPr>
            <p:cNvSpPr txBox="1"/>
            <p:nvPr/>
          </p:nvSpPr>
          <p:spPr>
            <a:xfrm>
              <a:off x="114300" y="-38100"/>
              <a:ext cx="841116" cy="331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4B1BF2C-A852-8D78-3885-7ADFA0E8AD1D}"/>
              </a:ext>
            </a:extLst>
          </p:cNvPr>
          <p:cNvGrpSpPr/>
          <p:nvPr/>
        </p:nvGrpSpPr>
        <p:grpSpPr>
          <a:xfrm>
            <a:off x="9140765" y="-3782756"/>
            <a:ext cx="12824620" cy="4824518"/>
            <a:chOff x="0" y="-38100"/>
            <a:chExt cx="976314" cy="36728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67304B3-0B5E-EDCC-CDED-B463A20E814A}"/>
                </a:ext>
              </a:extLst>
            </p:cNvPr>
            <p:cNvSpPr/>
            <p:nvPr/>
          </p:nvSpPr>
          <p:spPr>
            <a:xfrm>
              <a:off x="0" y="0"/>
              <a:ext cx="976314" cy="329181"/>
            </a:xfrm>
            <a:custGeom>
              <a:avLst/>
              <a:gdLst/>
              <a:ahLst/>
              <a:cxnLst/>
              <a:rect l="l" t="t" r="r" b="b"/>
              <a:pathLst>
                <a:path w="976314" h="329181">
                  <a:moveTo>
                    <a:pt x="976314" y="164591"/>
                  </a:moveTo>
                  <a:lnTo>
                    <a:pt x="773114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D69A4D1-3A83-2AB7-D7F4-3A2E0090F56B}"/>
                </a:ext>
              </a:extLst>
            </p:cNvPr>
            <p:cNvSpPr txBox="1"/>
            <p:nvPr/>
          </p:nvSpPr>
          <p:spPr>
            <a:xfrm>
              <a:off x="114300" y="-38100"/>
              <a:ext cx="747714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215E018-CC2D-26F4-C2C4-69A5C4704531}"/>
              </a:ext>
            </a:extLst>
          </p:cNvPr>
          <p:cNvGrpSpPr/>
          <p:nvPr/>
        </p:nvGrpSpPr>
        <p:grpSpPr>
          <a:xfrm>
            <a:off x="-1453727" y="734005"/>
            <a:ext cx="4216467" cy="4216467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CA04337-0D51-125F-554A-DC83A02FAB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29F6FBE-AAC6-3A26-09BC-918B952CC60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1A0C1854-F999-00F7-F6BE-750126135AE2}"/>
              </a:ext>
            </a:extLst>
          </p:cNvPr>
          <p:cNvSpPr txBox="1"/>
          <p:nvPr/>
        </p:nvSpPr>
        <p:spPr>
          <a:xfrm>
            <a:off x="1202678" y="1295104"/>
            <a:ext cx="10569196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DATASETS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5B16B35-D089-F679-9943-5912606BD38A}"/>
              </a:ext>
            </a:extLst>
          </p:cNvPr>
          <p:cNvGrpSpPr/>
          <p:nvPr/>
        </p:nvGrpSpPr>
        <p:grpSpPr>
          <a:xfrm>
            <a:off x="6058525" y="1940210"/>
            <a:ext cx="6838518" cy="1188848"/>
            <a:chOff x="0" y="-38100"/>
            <a:chExt cx="2874020" cy="47090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E5D1B4C-2240-4393-DE1B-4EF9A74B5955}"/>
                </a:ext>
              </a:extLst>
            </p:cNvPr>
            <p:cNvSpPr/>
            <p:nvPr/>
          </p:nvSpPr>
          <p:spPr>
            <a:xfrm>
              <a:off x="0" y="0"/>
              <a:ext cx="2874020" cy="432805"/>
            </a:xfrm>
            <a:custGeom>
              <a:avLst/>
              <a:gdLst/>
              <a:ahLst/>
              <a:cxnLst/>
              <a:rect l="l" t="t" r="r" b="b"/>
              <a:pathLst>
                <a:path w="2874020" h="432805">
                  <a:moveTo>
                    <a:pt x="39132" y="0"/>
                  </a:moveTo>
                  <a:lnTo>
                    <a:pt x="2834888" y="0"/>
                  </a:lnTo>
                  <a:cubicBezTo>
                    <a:pt x="2856500" y="0"/>
                    <a:pt x="2874020" y="17520"/>
                    <a:pt x="2874020" y="39132"/>
                  </a:cubicBezTo>
                  <a:lnTo>
                    <a:pt x="2874020" y="393673"/>
                  </a:lnTo>
                  <a:cubicBezTo>
                    <a:pt x="2874020" y="415285"/>
                    <a:pt x="2856500" y="432805"/>
                    <a:pt x="2834888" y="432805"/>
                  </a:cubicBezTo>
                  <a:lnTo>
                    <a:pt x="39132" y="432805"/>
                  </a:lnTo>
                  <a:cubicBezTo>
                    <a:pt x="17520" y="432805"/>
                    <a:pt x="0" y="415285"/>
                    <a:pt x="0" y="393673"/>
                  </a:cubicBezTo>
                  <a:lnTo>
                    <a:pt x="0" y="39132"/>
                  </a:lnTo>
                  <a:cubicBezTo>
                    <a:pt x="0" y="17520"/>
                    <a:pt x="17520" y="0"/>
                    <a:pt x="39132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47FAB68-6FE3-24C9-84D1-A33E4A2315A7}"/>
                </a:ext>
              </a:extLst>
            </p:cNvPr>
            <p:cNvSpPr txBox="1"/>
            <p:nvPr/>
          </p:nvSpPr>
          <p:spPr>
            <a:xfrm>
              <a:off x="0" y="-38100"/>
              <a:ext cx="2874020" cy="470905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A986912-8145-4FD0-80AE-AEF8B1F9262C}"/>
              </a:ext>
            </a:extLst>
          </p:cNvPr>
          <p:cNvGrpSpPr/>
          <p:nvPr/>
        </p:nvGrpSpPr>
        <p:grpSpPr>
          <a:xfrm>
            <a:off x="6413042" y="2185591"/>
            <a:ext cx="903527" cy="795623"/>
            <a:chOff x="0" y="0"/>
            <a:chExt cx="876414" cy="912389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854C49F-1146-A2FE-8C12-F22A544AFA72}"/>
                </a:ext>
              </a:extLst>
            </p:cNvPr>
            <p:cNvSpPr/>
            <p:nvPr/>
          </p:nvSpPr>
          <p:spPr>
            <a:xfrm>
              <a:off x="0" y="0"/>
              <a:ext cx="876414" cy="912389"/>
            </a:xfrm>
            <a:custGeom>
              <a:avLst/>
              <a:gdLst/>
              <a:ahLst/>
              <a:cxnLst/>
              <a:rect l="l" t="t" r="r" b="b"/>
              <a:pathLst>
                <a:path w="876414" h="912389">
                  <a:moveTo>
                    <a:pt x="438207" y="0"/>
                  </a:moveTo>
                  <a:cubicBezTo>
                    <a:pt x="196192" y="0"/>
                    <a:pt x="0" y="204245"/>
                    <a:pt x="0" y="456195"/>
                  </a:cubicBezTo>
                  <a:cubicBezTo>
                    <a:pt x="0" y="708144"/>
                    <a:pt x="196192" y="912389"/>
                    <a:pt x="438207" y="912389"/>
                  </a:cubicBezTo>
                  <a:cubicBezTo>
                    <a:pt x="680222" y="912389"/>
                    <a:pt x="876414" y="708144"/>
                    <a:pt x="876414" y="456195"/>
                  </a:cubicBezTo>
                  <a:cubicBezTo>
                    <a:pt x="876414" y="204245"/>
                    <a:pt x="680222" y="0"/>
                    <a:pt x="438207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69519F0-35D0-F6EC-97B8-A89E055ED076}"/>
                </a:ext>
              </a:extLst>
            </p:cNvPr>
            <p:cNvSpPr txBox="1"/>
            <p:nvPr/>
          </p:nvSpPr>
          <p:spPr>
            <a:xfrm>
              <a:off x="82164" y="47436"/>
              <a:ext cx="712086" cy="779416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29" name="Freeform 29">
            <a:extLst>
              <a:ext uri="{FF2B5EF4-FFF2-40B4-BE49-F238E27FC236}">
                <a16:creationId xmlns:a16="http://schemas.microsoft.com/office/drawing/2014/main" id="{0CD3EA60-A2C0-F18C-297F-FBBA81184618}"/>
              </a:ext>
            </a:extLst>
          </p:cNvPr>
          <p:cNvSpPr/>
          <p:nvPr/>
        </p:nvSpPr>
        <p:spPr>
          <a:xfrm>
            <a:off x="6597517" y="2384821"/>
            <a:ext cx="534576" cy="418797"/>
          </a:xfrm>
          <a:custGeom>
            <a:avLst/>
            <a:gdLst/>
            <a:ahLst/>
            <a:cxnLst/>
            <a:rect l="l" t="t" r="r" b="b"/>
            <a:pathLst>
              <a:path w="534576" h="495116">
                <a:moveTo>
                  <a:pt x="0" y="0"/>
                </a:moveTo>
                <a:lnTo>
                  <a:pt x="534576" y="0"/>
                </a:lnTo>
                <a:lnTo>
                  <a:pt x="534576" y="495116"/>
                </a:lnTo>
                <a:lnTo>
                  <a:pt x="0" y="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D41EF4E0-B428-2762-F91E-4D3C40301D53}"/>
              </a:ext>
            </a:extLst>
          </p:cNvPr>
          <p:cNvSpPr txBox="1"/>
          <p:nvPr/>
        </p:nvSpPr>
        <p:spPr>
          <a:xfrm>
            <a:off x="7929539" y="2532982"/>
            <a:ext cx="4699928" cy="309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3200">
                <a:solidFill>
                  <a:srgbClr val="F6F6F6"/>
                </a:solidFill>
                <a:latin typeface="DM Sans"/>
                <a:ea typeface="DM Sans"/>
                <a:cs typeface="DM Sans"/>
              </a:rPr>
              <a:t>SEO CRSP Dataset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EAAF44C2-04D0-DF4D-57ED-B469F59A4914}"/>
              </a:ext>
            </a:extLst>
          </p:cNvPr>
          <p:cNvSpPr txBox="1"/>
          <p:nvPr/>
        </p:nvSpPr>
        <p:spPr>
          <a:xfrm>
            <a:off x="7778114" y="4448920"/>
            <a:ext cx="7133840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4000">
                <a:solidFill>
                  <a:srgbClr val="F6F6F6"/>
                </a:solidFill>
                <a:latin typeface="DM Sans"/>
                <a:ea typeface="DM Sans"/>
                <a:cs typeface="DM Sans"/>
                <a:sym typeface="DM Sans"/>
              </a:rPr>
              <a:t>Define Dataset</a:t>
            </a:r>
            <a:endParaRPr lang="en-US" sz="4000">
              <a:solidFill>
                <a:srgbClr val="F6F6F6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636B981-69B7-380F-CECF-D18560825374}"/>
              </a:ext>
            </a:extLst>
          </p:cNvPr>
          <p:cNvSpPr txBox="1"/>
          <p:nvPr/>
        </p:nvSpPr>
        <p:spPr>
          <a:xfrm>
            <a:off x="7778114" y="6279079"/>
            <a:ext cx="7133840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4000">
                <a:solidFill>
                  <a:srgbClr val="F6F6F6"/>
                </a:solidFill>
                <a:latin typeface="DM Sans"/>
                <a:ea typeface="DM Sans"/>
                <a:cs typeface="DM Sans"/>
              </a:rPr>
              <a:t>Model Processing</a:t>
            </a:r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9AEBB4CC-625C-6D4C-0C6D-262E8C52709E}"/>
              </a:ext>
            </a:extLst>
          </p:cNvPr>
          <p:cNvGrpSpPr/>
          <p:nvPr/>
        </p:nvGrpSpPr>
        <p:grpSpPr>
          <a:xfrm>
            <a:off x="14679643" y="2417032"/>
            <a:ext cx="4182355" cy="4182355"/>
            <a:chOff x="0" y="0"/>
            <a:chExt cx="812800" cy="81280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52315365-B152-FAA2-9AB8-B9B61D7F2F8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BFBCDF59-680E-1E71-4EBE-BCA604F55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C27B5CF2-77EB-CFB1-3797-8E1816ED86C2}"/>
              </a:ext>
            </a:extLst>
          </p:cNvPr>
          <p:cNvGrpSpPr/>
          <p:nvPr/>
        </p:nvGrpSpPr>
        <p:grpSpPr>
          <a:xfrm>
            <a:off x="15091165" y="3552665"/>
            <a:ext cx="6396125" cy="6396125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D3FA5891-A11D-40F5-FCAF-72766B796B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9162" r="-30931"/>
              </a:stretch>
            </a:blipFill>
            <a:ln w="238125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</p:grpSp>
      <p:sp>
        <p:nvSpPr>
          <p:cNvPr id="48" name="TextBox 34">
            <a:extLst>
              <a:ext uri="{FF2B5EF4-FFF2-40B4-BE49-F238E27FC236}">
                <a16:creationId xmlns:a16="http://schemas.microsoft.com/office/drawing/2014/main" id="{D435C50D-A7D4-4AD0-A039-563073C4DBE4}"/>
              </a:ext>
            </a:extLst>
          </p:cNvPr>
          <p:cNvSpPr txBox="1"/>
          <p:nvPr/>
        </p:nvSpPr>
        <p:spPr>
          <a:xfrm>
            <a:off x="7789211" y="7999127"/>
            <a:ext cx="7133840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4000">
                <a:solidFill>
                  <a:srgbClr val="F6F6F6"/>
                </a:solidFill>
                <a:latin typeface="DM Sans"/>
                <a:ea typeface="DM Sans"/>
                <a:cs typeface="DM Sans"/>
                <a:sym typeface="DM Sans"/>
              </a:rPr>
              <a:t>Business Insights</a:t>
            </a:r>
            <a:endParaRPr lang="en-US" sz="4000">
              <a:solidFill>
                <a:srgbClr val="F6F6F6"/>
              </a:solidFill>
              <a:latin typeface="DM Sans"/>
              <a:ea typeface="DM Sans"/>
              <a:cs typeface="DM Sans"/>
            </a:endParaRPr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51A09DC3-3506-2EF3-6B08-D28ADF0FDA83}"/>
              </a:ext>
            </a:extLst>
          </p:cNvPr>
          <p:cNvGrpSpPr/>
          <p:nvPr/>
        </p:nvGrpSpPr>
        <p:grpSpPr>
          <a:xfrm>
            <a:off x="6058525" y="3373896"/>
            <a:ext cx="6838518" cy="1188848"/>
            <a:chOff x="0" y="-38100"/>
            <a:chExt cx="2874020" cy="470905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B8A16B85-805E-C34F-BD65-E660213AB816}"/>
                </a:ext>
              </a:extLst>
            </p:cNvPr>
            <p:cNvSpPr/>
            <p:nvPr/>
          </p:nvSpPr>
          <p:spPr>
            <a:xfrm>
              <a:off x="0" y="0"/>
              <a:ext cx="2874020" cy="432805"/>
            </a:xfrm>
            <a:custGeom>
              <a:avLst/>
              <a:gdLst/>
              <a:ahLst/>
              <a:cxnLst/>
              <a:rect l="l" t="t" r="r" b="b"/>
              <a:pathLst>
                <a:path w="2874020" h="432805">
                  <a:moveTo>
                    <a:pt x="39132" y="0"/>
                  </a:moveTo>
                  <a:lnTo>
                    <a:pt x="2834888" y="0"/>
                  </a:lnTo>
                  <a:cubicBezTo>
                    <a:pt x="2856500" y="0"/>
                    <a:pt x="2874020" y="17520"/>
                    <a:pt x="2874020" y="39132"/>
                  </a:cubicBezTo>
                  <a:lnTo>
                    <a:pt x="2874020" y="393673"/>
                  </a:lnTo>
                  <a:cubicBezTo>
                    <a:pt x="2874020" y="415285"/>
                    <a:pt x="2856500" y="432805"/>
                    <a:pt x="2834888" y="432805"/>
                  </a:cubicBezTo>
                  <a:lnTo>
                    <a:pt x="39132" y="432805"/>
                  </a:lnTo>
                  <a:cubicBezTo>
                    <a:pt x="17520" y="432805"/>
                    <a:pt x="0" y="415285"/>
                    <a:pt x="0" y="393673"/>
                  </a:cubicBezTo>
                  <a:lnTo>
                    <a:pt x="0" y="39132"/>
                  </a:lnTo>
                  <a:cubicBezTo>
                    <a:pt x="0" y="17520"/>
                    <a:pt x="17520" y="0"/>
                    <a:pt x="39132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0B3F2DEE-DD4B-AACF-9F84-A64E4CB9F4A5}"/>
                </a:ext>
              </a:extLst>
            </p:cNvPr>
            <p:cNvSpPr txBox="1"/>
            <p:nvPr/>
          </p:nvSpPr>
          <p:spPr>
            <a:xfrm>
              <a:off x="0" y="-38100"/>
              <a:ext cx="2874020" cy="470905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59" name="Group 20">
            <a:extLst>
              <a:ext uri="{FF2B5EF4-FFF2-40B4-BE49-F238E27FC236}">
                <a16:creationId xmlns:a16="http://schemas.microsoft.com/office/drawing/2014/main" id="{BD038449-6AD1-1678-4BB6-10D5E2D9F66C}"/>
              </a:ext>
            </a:extLst>
          </p:cNvPr>
          <p:cNvGrpSpPr/>
          <p:nvPr/>
        </p:nvGrpSpPr>
        <p:grpSpPr>
          <a:xfrm>
            <a:off x="6413042" y="3619277"/>
            <a:ext cx="903527" cy="795623"/>
            <a:chOff x="0" y="0"/>
            <a:chExt cx="876414" cy="912389"/>
          </a:xfrm>
        </p:grpSpPr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8740F948-F110-50D3-D32C-55C79CD17CEE}"/>
                </a:ext>
              </a:extLst>
            </p:cNvPr>
            <p:cNvSpPr/>
            <p:nvPr/>
          </p:nvSpPr>
          <p:spPr>
            <a:xfrm>
              <a:off x="0" y="0"/>
              <a:ext cx="876414" cy="912389"/>
            </a:xfrm>
            <a:custGeom>
              <a:avLst/>
              <a:gdLst/>
              <a:ahLst/>
              <a:cxnLst/>
              <a:rect l="l" t="t" r="r" b="b"/>
              <a:pathLst>
                <a:path w="876414" h="912389">
                  <a:moveTo>
                    <a:pt x="438207" y="0"/>
                  </a:moveTo>
                  <a:cubicBezTo>
                    <a:pt x="196192" y="0"/>
                    <a:pt x="0" y="204245"/>
                    <a:pt x="0" y="456195"/>
                  </a:cubicBezTo>
                  <a:cubicBezTo>
                    <a:pt x="0" y="708144"/>
                    <a:pt x="196192" y="912389"/>
                    <a:pt x="438207" y="912389"/>
                  </a:cubicBezTo>
                  <a:cubicBezTo>
                    <a:pt x="680222" y="912389"/>
                    <a:pt x="876414" y="708144"/>
                    <a:pt x="876414" y="456195"/>
                  </a:cubicBezTo>
                  <a:cubicBezTo>
                    <a:pt x="876414" y="204245"/>
                    <a:pt x="680222" y="0"/>
                    <a:pt x="438207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63" name="TextBox 22">
              <a:extLst>
                <a:ext uri="{FF2B5EF4-FFF2-40B4-BE49-F238E27FC236}">
                  <a16:creationId xmlns:a16="http://schemas.microsoft.com/office/drawing/2014/main" id="{F9A53320-B7FE-A71E-A4AF-84F6B0A37560}"/>
                </a:ext>
              </a:extLst>
            </p:cNvPr>
            <p:cNvSpPr txBox="1"/>
            <p:nvPr/>
          </p:nvSpPr>
          <p:spPr>
            <a:xfrm>
              <a:off x="82164" y="47436"/>
              <a:ext cx="712086" cy="779416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60" name="Freeform 29">
            <a:extLst>
              <a:ext uri="{FF2B5EF4-FFF2-40B4-BE49-F238E27FC236}">
                <a16:creationId xmlns:a16="http://schemas.microsoft.com/office/drawing/2014/main" id="{8C206FEB-8719-C4D7-063F-E00A8456A911}"/>
              </a:ext>
            </a:extLst>
          </p:cNvPr>
          <p:cNvSpPr/>
          <p:nvPr/>
        </p:nvSpPr>
        <p:spPr>
          <a:xfrm>
            <a:off x="6597517" y="3818507"/>
            <a:ext cx="534576" cy="418797"/>
          </a:xfrm>
          <a:custGeom>
            <a:avLst/>
            <a:gdLst/>
            <a:ahLst/>
            <a:cxnLst/>
            <a:rect l="l" t="t" r="r" b="b"/>
            <a:pathLst>
              <a:path w="534576" h="495116">
                <a:moveTo>
                  <a:pt x="0" y="0"/>
                </a:moveTo>
                <a:lnTo>
                  <a:pt x="534576" y="0"/>
                </a:lnTo>
                <a:lnTo>
                  <a:pt x="534576" y="495116"/>
                </a:lnTo>
                <a:lnTo>
                  <a:pt x="0" y="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881F9CE7-2DE6-AB52-4CD7-F7B51DDF9AAD}"/>
              </a:ext>
            </a:extLst>
          </p:cNvPr>
          <p:cNvSpPr txBox="1"/>
          <p:nvPr/>
        </p:nvSpPr>
        <p:spPr>
          <a:xfrm>
            <a:off x="7929539" y="3966668"/>
            <a:ext cx="4699928" cy="309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3200">
                <a:solidFill>
                  <a:srgbClr val="F6F6F6"/>
                </a:solidFill>
                <a:latin typeface="DM Sans"/>
                <a:ea typeface="DM Sans"/>
                <a:cs typeface="DM Sans"/>
              </a:rPr>
              <a:t>S&amp;P 500 Return</a:t>
            </a:r>
          </a:p>
        </p:txBody>
      </p:sp>
      <p:grpSp>
        <p:nvGrpSpPr>
          <p:cNvPr id="67" name="Group 11">
            <a:extLst>
              <a:ext uri="{FF2B5EF4-FFF2-40B4-BE49-F238E27FC236}">
                <a16:creationId xmlns:a16="http://schemas.microsoft.com/office/drawing/2014/main" id="{F8AA9821-DFC9-F81C-D821-4CB0D27EE8FB}"/>
              </a:ext>
            </a:extLst>
          </p:cNvPr>
          <p:cNvGrpSpPr/>
          <p:nvPr/>
        </p:nvGrpSpPr>
        <p:grpSpPr>
          <a:xfrm>
            <a:off x="6058525" y="4807582"/>
            <a:ext cx="6838518" cy="1188848"/>
            <a:chOff x="0" y="-38100"/>
            <a:chExt cx="2874020" cy="470905"/>
          </a:xfrm>
        </p:grpSpPr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0B087FA7-9E78-0CF3-16EF-E91ABB0BC540}"/>
                </a:ext>
              </a:extLst>
            </p:cNvPr>
            <p:cNvSpPr/>
            <p:nvPr/>
          </p:nvSpPr>
          <p:spPr>
            <a:xfrm>
              <a:off x="0" y="0"/>
              <a:ext cx="2874020" cy="432805"/>
            </a:xfrm>
            <a:custGeom>
              <a:avLst/>
              <a:gdLst/>
              <a:ahLst/>
              <a:cxnLst/>
              <a:rect l="l" t="t" r="r" b="b"/>
              <a:pathLst>
                <a:path w="2874020" h="432805">
                  <a:moveTo>
                    <a:pt x="39132" y="0"/>
                  </a:moveTo>
                  <a:lnTo>
                    <a:pt x="2834888" y="0"/>
                  </a:lnTo>
                  <a:cubicBezTo>
                    <a:pt x="2856500" y="0"/>
                    <a:pt x="2874020" y="17520"/>
                    <a:pt x="2874020" y="39132"/>
                  </a:cubicBezTo>
                  <a:lnTo>
                    <a:pt x="2874020" y="393673"/>
                  </a:lnTo>
                  <a:cubicBezTo>
                    <a:pt x="2874020" y="415285"/>
                    <a:pt x="2856500" y="432805"/>
                    <a:pt x="2834888" y="432805"/>
                  </a:cubicBezTo>
                  <a:lnTo>
                    <a:pt x="39132" y="432805"/>
                  </a:lnTo>
                  <a:cubicBezTo>
                    <a:pt x="17520" y="432805"/>
                    <a:pt x="0" y="415285"/>
                    <a:pt x="0" y="393673"/>
                  </a:cubicBezTo>
                  <a:lnTo>
                    <a:pt x="0" y="39132"/>
                  </a:lnTo>
                  <a:cubicBezTo>
                    <a:pt x="0" y="17520"/>
                    <a:pt x="17520" y="0"/>
                    <a:pt x="39132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4" name="TextBox 13">
              <a:extLst>
                <a:ext uri="{FF2B5EF4-FFF2-40B4-BE49-F238E27FC236}">
                  <a16:creationId xmlns:a16="http://schemas.microsoft.com/office/drawing/2014/main" id="{48875A79-C613-4747-3FBB-54DE4689D48C}"/>
                </a:ext>
              </a:extLst>
            </p:cNvPr>
            <p:cNvSpPr txBox="1"/>
            <p:nvPr/>
          </p:nvSpPr>
          <p:spPr>
            <a:xfrm>
              <a:off x="0" y="-38100"/>
              <a:ext cx="2874020" cy="470905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68" name="Group 20">
            <a:extLst>
              <a:ext uri="{FF2B5EF4-FFF2-40B4-BE49-F238E27FC236}">
                <a16:creationId xmlns:a16="http://schemas.microsoft.com/office/drawing/2014/main" id="{AC713D10-2A8D-1F24-C534-BE48F1D4ACBE}"/>
              </a:ext>
            </a:extLst>
          </p:cNvPr>
          <p:cNvGrpSpPr/>
          <p:nvPr/>
        </p:nvGrpSpPr>
        <p:grpSpPr>
          <a:xfrm>
            <a:off x="6413042" y="5052963"/>
            <a:ext cx="903527" cy="795623"/>
            <a:chOff x="0" y="0"/>
            <a:chExt cx="876414" cy="912389"/>
          </a:xfrm>
        </p:grpSpPr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5E53074A-96F7-6A0A-B8A3-F69A289C140D}"/>
                </a:ext>
              </a:extLst>
            </p:cNvPr>
            <p:cNvSpPr/>
            <p:nvPr/>
          </p:nvSpPr>
          <p:spPr>
            <a:xfrm>
              <a:off x="0" y="0"/>
              <a:ext cx="876414" cy="912389"/>
            </a:xfrm>
            <a:custGeom>
              <a:avLst/>
              <a:gdLst/>
              <a:ahLst/>
              <a:cxnLst/>
              <a:rect l="l" t="t" r="r" b="b"/>
              <a:pathLst>
                <a:path w="876414" h="912389">
                  <a:moveTo>
                    <a:pt x="438207" y="0"/>
                  </a:moveTo>
                  <a:cubicBezTo>
                    <a:pt x="196192" y="0"/>
                    <a:pt x="0" y="204245"/>
                    <a:pt x="0" y="456195"/>
                  </a:cubicBezTo>
                  <a:cubicBezTo>
                    <a:pt x="0" y="708144"/>
                    <a:pt x="196192" y="912389"/>
                    <a:pt x="438207" y="912389"/>
                  </a:cubicBezTo>
                  <a:cubicBezTo>
                    <a:pt x="680222" y="912389"/>
                    <a:pt x="876414" y="708144"/>
                    <a:pt x="876414" y="456195"/>
                  </a:cubicBezTo>
                  <a:cubicBezTo>
                    <a:pt x="876414" y="204245"/>
                    <a:pt x="680222" y="0"/>
                    <a:pt x="438207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72" name="TextBox 22">
              <a:extLst>
                <a:ext uri="{FF2B5EF4-FFF2-40B4-BE49-F238E27FC236}">
                  <a16:creationId xmlns:a16="http://schemas.microsoft.com/office/drawing/2014/main" id="{3E02150B-84C6-E0E2-883B-EEAC257CB0AF}"/>
                </a:ext>
              </a:extLst>
            </p:cNvPr>
            <p:cNvSpPr txBox="1"/>
            <p:nvPr/>
          </p:nvSpPr>
          <p:spPr>
            <a:xfrm>
              <a:off x="82164" y="47436"/>
              <a:ext cx="712086" cy="779416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69" name="Freeform 29">
            <a:extLst>
              <a:ext uri="{FF2B5EF4-FFF2-40B4-BE49-F238E27FC236}">
                <a16:creationId xmlns:a16="http://schemas.microsoft.com/office/drawing/2014/main" id="{512369C3-107E-A951-BF61-B3EDEB08F507}"/>
              </a:ext>
            </a:extLst>
          </p:cNvPr>
          <p:cNvSpPr/>
          <p:nvPr/>
        </p:nvSpPr>
        <p:spPr>
          <a:xfrm>
            <a:off x="6597517" y="5252193"/>
            <a:ext cx="534576" cy="418797"/>
          </a:xfrm>
          <a:custGeom>
            <a:avLst/>
            <a:gdLst/>
            <a:ahLst/>
            <a:cxnLst/>
            <a:rect l="l" t="t" r="r" b="b"/>
            <a:pathLst>
              <a:path w="534576" h="495116">
                <a:moveTo>
                  <a:pt x="0" y="0"/>
                </a:moveTo>
                <a:lnTo>
                  <a:pt x="534576" y="0"/>
                </a:lnTo>
                <a:lnTo>
                  <a:pt x="534576" y="495116"/>
                </a:lnTo>
                <a:lnTo>
                  <a:pt x="0" y="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70" name="TextBox 32">
            <a:extLst>
              <a:ext uri="{FF2B5EF4-FFF2-40B4-BE49-F238E27FC236}">
                <a16:creationId xmlns:a16="http://schemas.microsoft.com/office/drawing/2014/main" id="{7445D698-EE19-1105-D36A-D893A544AF8A}"/>
              </a:ext>
            </a:extLst>
          </p:cNvPr>
          <p:cNvSpPr txBox="1"/>
          <p:nvPr/>
        </p:nvSpPr>
        <p:spPr>
          <a:xfrm>
            <a:off x="7929539" y="5400354"/>
            <a:ext cx="4699928" cy="309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3200">
                <a:solidFill>
                  <a:srgbClr val="F6F6F6"/>
                </a:solidFill>
                <a:latin typeface="DM Sans"/>
                <a:ea typeface="DM Sans"/>
                <a:cs typeface="DM Sans"/>
              </a:rPr>
              <a:t>S&amp;P 500 Volatility Index</a:t>
            </a:r>
          </a:p>
        </p:txBody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1C810C54-ED71-C9CE-2502-58F94AFA59AE}"/>
              </a:ext>
            </a:extLst>
          </p:cNvPr>
          <p:cNvGrpSpPr/>
          <p:nvPr/>
        </p:nvGrpSpPr>
        <p:grpSpPr>
          <a:xfrm>
            <a:off x="6058525" y="6241268"/>
            <a:ext cx="6838518" cy="1188848"/>
            <a:chOff x="0" y="-38100"/>
            <a:chExt cx="2874020" cy="470905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DAEBFF57-9FF5-CA72-FAC9-CA1D219DBDBD}"/>
                </a:ext>
              </a:extLst>
            </p:cNvPr>
            <p:cNvSpPr/>
            <p:nvPr/>
          </p:nvSpPr>
          <p:spPr>
            <a:xfrm>
              <a:off x="0" y="0"/>
              <a:ext cx="2874020" cy="432805"/>
            </a:xfrm>
            <a:custGeom>
              <a:avLst/>
              <a:gdLst/>
              <a:ahLst/>
              <a:cxnLst/>
              <a:rect l="l" t="t" r="r" b="b"/>
              <a:pathLst>
                <a:path w="2874020" h="432805">
                  <a:moveTo>
                    <a:pt x="39132" y="0"/>
                  </a:moveTo>
                  <a:lnTo>
                    <a:pt x="2834888" y="0"/>
                  </a:lnTo>
                  <a:cubicBezTo>
                    <a:pt x="2856500" y="0"/>
                    <a:pt x="2874020" y="17520"/>
                    <a:pt x="2874020" y="39132"/>
                  </a:cubicBezTo>
                  <a:lnTo>
                    <a:pt x="2874020" y="393673"/>
                  </a:lnTo>
                  <a:cubicBezTo>
                    <a:pt x="2874020" y="415285"/>
                    <a:pt x="2856500" y="432805"/>
                    <a:pt x="2834888" y="432805"/>
                  </a:cubicBezTo>
                  <a:lnTo>
                    <a:pt x="39132" y="432805"/>
                  </a:lnTo>
                  <a:cubicBezTo>
                    <a:pt x="17520" y="432805"/>
                    <a:pt x="0" y="415285"/>
                    <a:pt x="0" y="393673"/>
                  </a:cubicBezTo>
                  <a:lnTo>
                    <a:pt x="0" y="39132"/>
                  </a:lnTo>
                  <a:cubicBezTo>
                    <a:pt x="0" y="17520"/>
                    <a:pt x="17520" y="0"/>
                    <a:pt x="39132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614C7B22-8CB1-3DB8-6BE4-3485540196A4}"/>
                </a:ext>
              </a:extLst>
            </p:cNvPr>
            <p:cNvSpPr txBox="1"/>
            <p:nvPr/>
          </p:nvSpPr>
          <p:spPr>
            <a:xfrm>
              <a:off x="0" y="-38100"/>
              <a:ext cx="2874020" cy="470905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77" name="Group 20">
            <a:extLst>
              <a:ext uri="{FF2B5EF4-FFF2-40B4-BE49-F238E27FC236}">
                <a16:creationId xmlns:a16="http://schemas.microsoft.com/office/drawing/2014/main" id="{70C43FE1-7D5D-D171-4EF7-5E6E4670A1A5}"/>
              </a:ext>
            </a:extLst>
          </p:cNvPr>
          <p:cNvGrpSpPr/>
          <p:nvPr/>
        </p:nvGrpSpPr>
        <p:grpSpPr>
          <a:xfrm>
            <a:off x="6413042" y="6486649"/>
            <a:ext cx="903527" cy="795623"/>
            <a:chOff x="0" y="0"/>
            <a:chExt cx="876414" cy="912389"/>
          </a:xfrm>
        </p:grpSpPr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4634D421-EBA1-069A-BE02-EDF83C2432F0}"/>
                </a:ext>
              </a:extLst>
            </p:cNvPr>
            <p:cNvSpPr/>
            <p:nvPr/>
          </p:nvSpPr>
          <p:spPr>
            <a:xfrm>
              <a:off x="0" y="0"/>
              <a:ext cx="876414" cy="912389"/>
            </a:xfrm>
            <a:custGeom>
              <a:avLst/>
              <a:gdLst/>
              <a:ahLst/>
              <a:cxnLst/>
              <a:rect l="l" t="t" r="r" b="b"/>
              <a:pathLst>
                <a:path w="876414" h="912389">
                  <a:moveTo>
                    <a:pt x="438207" y="0"/>
                  </a:moveTo>
                  <a:cubicBezTo>
                    <a:pt x="196192" y="0"/>
                    <a:pt x="0" y="204245"/>
                    <a:pt x="0" y="456195"/>
                  </a:cubicBezTo>
                  <a:cubicBezTo>
                    <a:pt x="0" y="708144"/>
                    <a:pt x="196192" y="912389"/>
                    <a:pt x="438207" y="912389"/>
                  </a:cubicBezTo>
                  <a:cubicBezTo>
                    <a:pt x="680222" y="912389"/>
                    <a:pt x="876414" y="708144"/>
                    <a:pt x="876414" y="456195"/>
                  </a:cubicBezTo>
                  <a:cubicBezTo>
                    <a:pt x="876414" y="204245"/>
                    <a:pt x="680222" y="0"/>
                    <a:pt x="438207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81" name="TextBox 22">
              <a:extLst>
                <a:ext uri="{FF2B5EF4-FFF2-40B4-BE49-F238E27FC236}">
                  <a16:creationId xmlns:a16="http://schemas.microsoft.com/office/drawing/2014/main" id="{8F5414DE-BBCF-8C20-18C4-996552E5F4B7}"/>
                </a:ext>
              </a:extLst>
            </p:cNvPr>
            <p:cNvSpPr txBox="1"/>
            <p:nvPr/>
          </p:nvSpPr>
          <p:spPr>
            <a:xfrm>
              <a:off x="82164" y="47436"/>
              <a:ext cx="712086" cy="779416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78" name="Freeform 29">
            <a:extLst>
              <a:ext uri="{FF2B5EF4-FFF2-40B4-BE49-F238E27FC236}">
                <a16:creationId xmlns:a16="http://schemas.microsoft.com/office/drawing/2014/main" id="{BE4F6E51-86E7-2A1F-5406-EAA8F78D84D4}"/>
              </a:ext>
            </a:extLst>
          </p:cNvPr>
          <p:cNvSpPr/>
          <p:nvPr/>
        </p:nvSpPr>
        <p:spPr>
          <a:xfrm>
            <a:off x="6597517" y="6685879"/>
            <a:ext cx="534576" cy="418797"/>
          </a:xfrm>
          <a:custGeom>
            <a:avLst/>
            <a:gdLst/>
            <a:ahLst/>
            <a:cxnLst/>
            <a:rect l="l" t="t" r="r" b="b"/>
            <a:pathLst>
              <a:path w="534576" h="495116">
                <a:moveTo>
                  <a:pt x="0" y="0"/>
                </a:moveTo>
                <a:lnTo>
                  <a:pt x="534576" y="0"/>
                </a:lnTo>
                <a:lnTo>
                  <a:pt x="534576" y="495116"/>
                </a:lnTo>
                <a:lnTo>
                  <a:pt x="0" y="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79" name="TextBox 32">
            <a:extLst>
              <a:ext uri="{FF2B5EF4-FFF2-40B4-BE49-F238E27FC236}">
                <a16:creationId xmlns:a16="http://schemas.microsoft.com/office/drawing/2014/main" id="{81AB0DBF-24A3-62AE-17C6-3B62A48E2CC4}"/>
              </a:ext>
            </a:extLst>
          </p:cNvPr>
          <p:cNvSpPr txBox="1"/>
          <p:nvPr/>
        </p:nvSpPr>
        <p:spPr>
          <a:xfrm>
            <a:off x="7929539" y="6834040"/>
            <a:ext cx="4699928" cy="309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3200">
                <a:solidFill>
                  <a:srgbClr val="F6F6F6"/>
                </a:solidFill>
                <a:latin typeface="DM Sans"/>
                <a:ea typeface="DM Sans"/>
                <a:cs typeface="DM Sans"/>
              </a:rPr>
              <a:t>Consumer Price Index</a:t>
            </a:r>
          </a:p>
        </p:txBody>
      </p:sp>
      <p:grpSp>
        <p:nvGrpSpPr>
          <p:cNvPr id="85" name="Group 11">
            <a:extLst>
              <a:ext uri="{FF2B5EF4-FFF2-40B4-BE49-F238E27FC236}">
                <a16:creationId xmlns:a16="http://schemas.microsoft.com/office/drawing/2014/main" id="{BBA14984-D01E-B4C9-192E-2DACCACA58BB}"/>
              </a:ext>
            </a:extLst>
          </p:cNvPr>
          <p:cNvGrpSpPr/>
          <p:nvPr/>
        </p:nvGrpSpPr>
        <p:grpSpPr>
          <a:xfrm>
            <a:off x="6058525" y="7674954"/>
            <a:ext cx="6838518" cy="1188848"/>
            <a:chOff x="0" y="-38100"/>
            <a:chExt cx="2874020" cy="470905"/>
          </a:xfrm>
        </p:grpSpPr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B6208FA0-7219-4290-C273-1F0136B7C64A}"/>
                </a:ext>
              </a:extLst>
            </p:cNvPr>
            <p:cNvSpPr/>
            <p:nvPr/>
          </p:nvSpPr>
          <p:spPr>
            <a:xfrm>
              <a:off x="0" y="0"/>
              <a:ext cx="2874020" cy="432805"/>
            </a:xfrm>
            <a:custGeom>
              <a:avLst/>
              <a:gdLst/>
              <a:ahLst/>
              <a:cxnLst/>
              <a:rect l="l" t="t" r="r" b="b"/>
              <a:pathLst>
                <a:path w="2874020" h="432805">
                  <a:moveTo>
                    <a:pt x="39132" y="0"/>
                  </a:moveTo>
                  <a:lnTo>
                    <a:pt x="2834888" y="0"/>
                  </a:lnTo>
                  <a:cubicBezTo>
                    <a:pt x="2856500" y="0"/>
                    <a:pt x="2874020" y="17520"/>
                    <a:pt x="2874020" y="39132"/>
                  </a:cubicBezTo>
                  <a:lnTo>
                    <a:pt x="2874020" y="393673"/>
                  </a:lnTo>
                  <a:cubicBezTo>
                    <a:pt x="2874020" y="415285"/>
                    <a:pt x="2856500" y="432805"/>
                    <a:pt x="2834888" y="432805"/>
                  </a:cubicBezTo>
                  <a:lnTo>
                    <a:pt x="39132" y="432805"/>
                  </a:lnTo>
                  <a:cubicBezTo>
                    <a:pt x="17520" y="432805"/>
                    <a:pt x="0" y="415285"/>
                    <a:pt x="0" y="393673"/>
                  </a:cubicBezTo>
                  <a:lnTo>
                    <a:pt x="0" y="39132"/>
                  </a:lnTo>
                  <a:cubicBezTo>
                    <a:pt x="0" y="17520"/>
                    <a:pt x="17520" y="0"/>
                    <a:pt x="39132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92" name="TextBox 13">
              <a:extLst>
                <a:ext uri="{FF2B5EF4-FFF2-40B4-BE49-F238E27FC236}">
                  <a16:creationId xmlns:a16="http://schemas.microsoft.com/office/drawing/2014/main" id="{2A34DFB6-5908-0B6F-5663-C4B8DF82254D}"/>
                </a:ext>
              </a:extLst>
            </p:cNvPr>
            <p:cNvSpPr txBox="1"/>
            <p:nvPr/>
          </p:nvSpPr>
          <p:spPr>
            <a:xfrm>
              <a:off x="0" y="-38100"/>
              <a:ext cx="2874020" cy="470905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86" name="Group 20">
            <a:extLst>
              <a:ext uri="{FF2B5EF4-FFF2-40B4-BE49-F238E27FC236}">
                <a16:creationId xmlns:a16="http://schemas.microsoft.com/office/drawing/2014/main" id="{39B36DC5-0DF7-47DD-5BB2-918F52E9D7D8}"/>
              </a:ext>
            </a:extLst>
          </p:cNvPr>
          <p:cNvGrpSpPr/>
          <p:nvPr/>
        </p:nvGrpSpPr>
        <p:grpSpPr>
          <a:xfrm>
            <a:off x="6413042" y="7920335"/>
            <a:ext cx="903527" cy="795623"/>
            <a:chOff x="0" y="0"/>
            <a:chExt cx="876414" cy="912389"/>
          </a:xfrm>
        </p:grpSpPr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01624DB0-D5DD-FF32-FA9A-8790BE0F6E37}"/>
                </a:ext>
              </a:extLst>
            </p:cNvPr>
            <p:cNvSpPr/>
            <p:nvPr/>
          </p:nvSpPr>
          <p:spPr>
            <a:xfrm>
              <a:off x="0" y="0"/>
              <a:ext cx="876414" cy="912389"/>
            </a:xfrm>
            <a:custGeom>
              <a:avLst/>
              <a:gdLst/>
              <a:ahLst/>
              <a:cxnLst/>
              <a:rect l="l" t="t" r="r" b="b"/>
              <a:pathLst>
                <a:path w="876414" h="912389">
                  <a:moveTo>
                    <a:pt x="438207" y="0"/>
                  </a:moveTo>
                  <a:cubicBezTo>
                    <a:pt x="196192" y="0"/>
                    <a:pt x="0" y="204245"/>
                    <a:pt x="0" y="456195"/>
                  </a:cubicBezTo>
                  <a:cubicBezTo>
                    <a:pt x="0" y="708144"/>
                    <a:pt x="196192" y="912389"/>
                    <a:pt x="438207" y="912389"/>
                  </a:cubicBezTo>
                  <a:cubicBezTo>
                    <a:pt x="680222" y="912389"/>
                    <a:pt x="876414" y="708144"/>
                    <a:pt x="876414" y="456195"/>
                  </a:cubicBezTo>
                  <a:cubicBezTo>
                    <a:pt x="876414" y="204245"/>
                    <a:pt x="680222" y="0"/>
                    <a:pt x="438207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4FA64E7C-9EDC-A1F0-2FE2-D0E22633C2C8}"/>
                </a:ext>
              </a:extLst>
            </p:cNvPr>
            <p:cNvSpPr txBox="1"/>
            <p:nvPr/>
          </p:nvSpPr>
          <p:spPr>
            <a:xfrm>
              <a:off x="82164" y="47436"/>
              <a:ext cx="712086" cy="779416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87" name="Freeform 29">
            <a:extLst>
              <a:ext uri="{FF2B5EF4-FFF2-40B4-BE49-F238E27FC236}">
                <a16:creationId xmlns:a16="http://schemas.microsoft.com/office/drawing/2014/main" id="{EC175C3D-C898-9C1C-7FC4-990CAAC8F983}"/>
              </a:ext>
            </a:extLst>
          </p:cNvPr>
          <p:cNvSpPr/>
          <p:nvPr/>
        </p:nvSpPr>
        <p:spPr>
          <a:xfrm>
            <a:off x="6597517" y="8119565"/>
            <a:ext cx="534576" cy="418797"/>
          </a:xfrm>
          <a:custGeom>
            <a:avLst/>
            <a:gdLst/>
            <a:ahLst/>
            <a:cxnLst/>
            <a:rect l="l" t="t" r="r" b="b"/>
            <a:pathLst>
              <a:path w="534576" h="495116">
                <a:moveTo>
                  <a:pt x="0" y="0"/>
                </a:moveTo>
                <a:lnTo>
                  <a:pt x="534576" y="0"/>
                </a:lnTo>
                <a:lnTo>
                  <a:pt x="534576" y="495116"/>
                </a:lnTo>
                <a:lnTo>
                  <a:pt x="0" y="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>
              <a:latin typeface="DM Sans" pitchFamily="2" charset="0"/>
            </a:endParaRPr>
          </a:p>
        </p:txBody>
      </p:sp>
      <p:sp>
        <p:nvSpPr>
          <p:cNvPr id="88" name="TextBox 32">
            <a:extLst>
              <a:ext uri="{FF2B5EF4-FFF2-40B4-BE49-F238E27FC236}">
                <a16:creationId xmlns:a16="http://schemas.microsoft.com/office/drawing/2014/main" id="{56F92D73-CC99-87C9-A390-E7E6F178BCA8}"/>
              </a:ext>
            </a:extLst>
          </p:cNvPr>
          <p:cNvSpPr txBox="1"/>
          <p:nvPr/>
        </p:nvSpPr>
        <p:spPr>
          <a:xfrm>
            <a:off x="7929539" y="8267726"/>
            <a:ext cx="4699928" cy="309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041"/>
              </a:lnSpc>
            </a:pPr>
            <a:r>
              <a:rPr lang="en-US" sz="3200">
                <a:solidFill>
                  <a:srgbClr val="F6F6F6"/>
                </a:solidFill>
                <a:latin typeface="DM Sans"/>
                <a:ea typeface="DM Sans"/>
                <a:cs typeface="DM Sans"/>
              </a:rPr>
              <a:t>US Interest Rate</a:t>
            </a:r>
          </a:p>
        </p:txBody>
      </p:sp>
    </p:spTree>
    <p:extLst>
      <p:ext uri="{BB962C8B-B14F-4D97-AF65-F5344CB8AC3E}">
        <p14:creationId xmlns:p14="http://schemas.microsoft.com/office/powerpoint/2010/main" val="229150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8C847-230D-27AA-5BD0-D90881540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CEE612A-65B6-CDCC-3479-2CC8A4ABA002}"/>
              </a:ext>
            </a:extLst>
          </p:cNvPr>
          <p:cNvSpPr txBox="1"/>
          <p:nvPr/>
        </p:nvSpPr>
        <p:spPr>
          <a:xfrm>
            <a:off x="366622" y="162572"/>
            <a:ext cx="182880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Cy Grotesk Key"/>
              </a:rPr>
              <a:t>EXPLORATORY DATA ANALYSIS </a:t>
            </a:r>
            <a:endParaRPr lang="en-US">
              <a:ea typeface="Calibri"/>
              <a:cs typeface="Calibri"/>
            </a:endParaRPr>
          </a:p>
          <a:p>
            <a:r>
              <a:rPr lang="en-US" sz="48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Cy Grotesk Key"/>
              </a:rPr>
              <a:t>SEO DATASET</a:t>
            </a:r>
            <a:endParaRPr lang="en-US" sz="4800">
              <a:solidFill>
                <a:srgbClr val="000000"/>
              </a:solidFill>
              <a:latin typeface="Roboto Medium"/>
              <a:ea typeface="Roboto Medium"/>
              <a:cs typeface="Roboto Medium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0B758D8-13BA-13BC-71F0-B671C55153C6}"/>
              </a:ext>
            </a:extLst>
          </p:cNvPr>
          <p:cNvGrpSpPr/>
          <p:nvPr/>
        </p:nvGrpSpPr>
        <p:grpSpPr>
          <a:xfrm>
            <a:off x="-3796522" y="9217951"/>
            <a:ext cx="25881044" cy="4824518"/>
            <a:chOff x="0" y="-38100"/>
            <a:chExt cx="1970275" cy="367281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9FDC977-7538-B788-6E4A-80818FA96CD1}"/>
                </a:ext>
              </a:extLst>
            </p:cNvPr>
            <p:cNvSpPr/>
            <p:nvPr/>
          </p:nvSpPr>
          <p:spPr>
            <a:xfrm>
              <a:off x="0" y="0"/>
              <a:ext cx="1970275" cy="329181"/>
            </a:xfrm>
            <a:custGeom>
              <a:avLst/>
              <a:gdLst/>
              <a:ahLst/>
              <a:cxnLst/>
              <a:rect l="l" t="t" r="r" b="b"/>
              <a:pathLst>
                <a:path w="1970275" h="329181">
                  <a:moveTo>
                    <a:pt x="1970275" y="164591"/>
                  </a:moveTo>
                  <a:lnTo>
                    <a:pt x="1767075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1767075" y="0"/>
                  </a:lnTo>
                  <a:lnTo>
                    <a:pt x="1970275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30A5388C-E7AF-3747-A18E-661527EBA790}"/>
                </a:ext>
              </a:extLst>
            </p:cNvPr>
            <p:cNvSpPr txBox="1"/>
            <p:nvPr/>
          </p:nvSpPr>
          <p:spPr>
            <a:xfrm>
              <a:off x="114300" y="-38100"/>
              <a:ext cx="1741675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19328A5-E8FF-07A7-63AE-BF329E4C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368" y="5410486"/>
            <a:ext cx="5086490" cy="342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D68D8-911D-B8F6-F7F0-BFE6A8D92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65" y="1819758"/>
            <a:ext cx="5085193" cy="3146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graph of blue and red bars&#10;&#10;AI-generated content may be incorrect.">
            <a:extLst>
              <a:ext uri="{FF2B5EF4-FFF2-40B4-BE49-F238E27FC236}">
                <a16:creationId xmlns:a16="http://schemas.microsoft.com/office/drawing/2014/main" id="{8F375D61-23A6-597F-BB26-3D742116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67" y="1815660"/>
            <a:ext cx="12203621" cy="70274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471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C0699-CA9F-1384-F3C1-37AA4F031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66EAA4A-AB9B-3C04-3AA2-EAAFB2ADEB07}"/>
              </a:ext>
            </a:extLst>
          </p:cNvPr>
          <p:cNvSpPr txBox="1"/>
          <p:nvPr/>
        </p:nvSpPr>
        <p:spPr>
          <a:xfrm>
            <a:off x="258792" y="-9956"/>
            <a:ext cx="18288000" cy="1892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Cy Grotesk Key"/>
              </a:rPr>
              <a:t>EXPLORATORY DATA ANALYSIS </a:t>
            </a:r>
            <a:endParaRPr lang="en-US" sz="6000">
              <a:solidFill>
                <a:srgbClr val="000000"/>
              </a:solidFill>
              <a:latin typeface="Roboto Medium"/>
              <a:ea typeface="Roboto Medium"/>
              <a:cs typeface="Roboto Medium"/>
            </a:endParaRPr>
          </a:p>
          <a:p>
            <a:r>
              <a:rPr lang="en-US" sz="48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Cy Grotesk Key"/>
              </a:rPr>
              <a:t>EXTERNAL DATASETS</a:t>
            </a:r>
            <a:endParaRPr lang="en-US" sz="4800">
              <a:solidFill>
                <a:srgbClr val="000000"/>
              </a:solidFill>
              <a:latin typeface="Roboto Medium"/>
              <a:ea typeface="Roboto Medium"/>
              <a:cs typeface="Roboto Medium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91B9B91-422D-8AF5-95C4-AC2515F8D181}"/>
              </a:ext>
            </a:extLst>
          </p:cNvPr>
          <p:cNvGrpSpPr/>
          <p:nvPr/>
        </p:nvGrpSpPr>
        <p:grpSpPr>
          <a:xfrm>
            <a:off x="-3796522" y="9217951"/>
            <a:ext cx="25881044" cy="4824518"/>
            <a:chOff x="0" y="-38100"/>
            <a:chExt cx="1970275" cy="367281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88C618B-9114-A7CC-1A02-E2444D2E1457}"/>
                </a:ext>
              </a:extLst>
            </p:cNvPr>
            <p:cNvSpPr/>
            <p:nvPr/>
          </p:nvSpPr>
          <p:spPr>
            <a:xfrm>
              <a:off x="0" y="0"/>
              <a:ext cx="1970275" cy="329181"/>
            </a:xfrm>
            <a:custGeom>
              <a:avLst/>
              <a:gdLst/>
              <a:ahLst/>
              <a:cxnLst/>
              <a:rect l="l" t="t" r="r" b="b"/>
              <a:pathLst>
                <a:path w="1970275" h="329181">
                  <a:moveTo>
                    <a:pt x="1970275" y="164591"/>
                  </a:moveTo>
                  <a:lnTo>
                    <a:pt x="1767075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1767075" y="0"/>
                  </a:lnTo>
                  <a:lnTo>
                    <a:pt x="1970275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2158943-7E29-7599-C585-EE613A810C0A}"/>
                </a:ext>
              </a:extLst>
            </p:cNvPr>
            <p:cNvSpPr txBox="1"/>
            <p:nvPr/>
          </p:nvSpPr>
          <p:spPr>
            <a:xfrm>
              <a:off x="114300" y="-38100"/>
              <a:ext cx="1741675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4D0BD34-2C98-F920-15B5-C1FA4874B8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5131973"/>
              </p:ext>
            </p:extLst>
          </p:nvPr>
        </p:nvGraphicFramePr>
        <p:xfrm>
          <a:off x="289444" y="2096738"/>
          <a:ext cx="8731726" cy="370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DE10883-EF47-4997-B54E-37F8410D11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714998"/>
              </p:ext>
            </p:extLst>
          </p:nvPr>
        </p:nvGraphicFramePr>
        <p:xfrm>
          <a:off x="9266832" y="2096738"/>
          <a:ext cx="8731724" cy="370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6E49FA1-AC35-47C1-9745-7A73C55AE0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886825"/>
              </p:ext>
            </p:extLst>
          </p:nvPr>
        </p:nvGraphicFramePr>
        <p:xfrm>
          <a:off x="4502727" y="6014165"/>
          <a:ext cx="9282546" cy="3444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6732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58513-2D1D-A4FD-8376-4A69E6D29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955C718-03C8-C18E-3A58-D373D4A92F12}"/>
              </a:ext>
            </a:extLst>
          </p:cNvPr>
          <p:cNvSpPr txBox="1"/>
          <p:nvPr/>
        </p:nvSpPr>
        <p:spPr>
          <a:xfrm>
            <a:off x="0" y="593392"/>
            <a:ext cx="182880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00000"/>
                </a:solidFill>
                <a:latin typeface="Roboto Medium" panose="02000000000000000000" pitchFamily="2" charset="0"/>
                <a:ea typeface="Roboto Medium" panose="020F0502020204030204" pitchFamily="2" charset="0"/>
                <a:cs typeface="Roboto Medium" panose="020F0502020204030204" pitchFamily="2" charset="0"/>
              </a:rPr>
              <a:t>DATA MANIPULATION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6DAC863-9C5D-14B7-B620-10BE9B7BF4DA}"/>
              </a:ext>
            </a:extLst>
          </p:cNvPr>
          <p:cNvGrpSpPr/>
          <p:nvPr/>
        </p:nvGrpSpPr>
        <p:grpSpPr>
          <a:xfrm rot="5400000">
            <a:off x="13773908" y="2731241"/>
            <a:ext cx="12824620" cy="4824518"/>
            <a:chOff x="0" y="-38100"/>
            <a:chExt cx="976314" cy="36728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2E6B8F7-9DD7-9773-B97F-D034624F0795}"/>
                </a:ext>
              </a:extLst>
            </p:cNvPr>
            <p:cNvSpPr/>
            <p:nvPr/>
          </p:nvSpPr>
          <p:spPr>
            <a:xfrm>
              <a:off x="0" y="0"/>
              <a:ext cx="976314" cy="329181"/>
            </a:xfrm>
            <a:custGeom>
              <a:avLst/>
              <a:gdLst/>
              <a:ahLst/>
              <a:cxnLst/>
              <a:rect l="l" t="t" r="r" b="b"/>
              <a:pathLst>
                <a:path w="976314" h="329181">
                  <a:moveTo>
                    <a:pt x="976314" y="164591"/>
                  </a:moveTo>
                  <a:lnTo>
                    <a:pt x="773114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A5206F1-6D8C-36CE-319F-376F03AF159E}"/>
                </a:ext>
              </a:extLst>
            </p:cNvPr>
            <p:cNvSpPr txBox="1"/>
            <p:nvPr/>
          </p:nvSpPr>
          <p:spPr>
            <a:xfrm>
              <a:off x="114300" y="-38100"/>
              <a:ext cx="747714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99306DE-CD78-E6C2-F52D-7C58A5529BAE}"/>
              </a:ext>
            </a:extLst>
          </p:cNvPr>
          <p:cNvGrpSpPr/>
          <p:nvPr/>
        </p:nvGrpSpPr>
        <p:grpSpPr>
          <a:xfrm>
            <a:off x="10728418" y="-2583675"/>
            <a:ext cx="5197990" cy="5197990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A7CC274-20F8-B318-5D85-B2C01D9DDC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1BB13D3-5E41-5038-B752-9F5D6EFF49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C93CF1F-E840-DC60-DDA5-041C2CBD0819}"/>
              </a:ext>
            </a:extLst>
          </p:cNvPr>
          <p:cNvGrpSpPr/>
          <p:nvPr/>
        </p:nvGrpSpPr>
        <p:grpSpPr>
          <a:xfrm>
            <a:off x="-1625715" y="5570427"/>
            <a:ext cx="2516129" cy="2516129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116A2B3-8364-0DDC-B404-461361E2AA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en-NZ">
                <a:latin typeface="DM Sans" pitchFamily="2" charset="0"/>
              </a:endParaRP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AF6416EC-9E2D-EB60-AAE0-8D4ACD32F59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DM Sans" pitchFamily="2" charset="0"/>
              </a:endParaRP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5E9DF1-D8B4-E6EA-5203-8EEF5325BC69}"/>
              </a:ext>
            </a:extLst>
          </p:cNvPr>
          <p:cNvSpPr/>
          <p:nvPr/>
        </p:nvSpPr>
        <p:spPr>
          <a:xfrm>
            <a:off x="956197" y="2336165"/>
            <a:ext cx="3105635" cy="880713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b="1">
                <a:latin typeface="DM Sans" pitchFamily="2" charset="0"/>
              </a:rPr>
              <a:t>Missing values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3EBC428-2C67-2372-D8C7-E36913CAE7D1}"/>
              </a:ext>
            </a:extLst>
          </p:cNvPr>
          <p:cNvSpPr/>
          <p:nvPr/>
        </p:nvSpPr>
        <p:spPr>
          <a:xfrm>
            <a:off x="4289776" y="2336165"/>
            <a:ext cx="3105635" cy="880713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b="1">
                <a:latin typeface="DM Sans" pitchFamily="2" charset="0"/>
              </a:rPr>
              <a:t>Duplicated rows/columns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82D775-2080-A2B5-2CFA-EF06B42EF7FA}"/>
              </a:ext>
            </a:extLst>
          </p:cNvPr>
          <p:cNvSpPr/>
          <p:nvPr/>
        </p:nvSpPr>
        <p:spPr>
          <a:xfrm>
            <a:off x="10995500" y="2370659"/>
            <a:ext cx="3105635" cy="880713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b="1">
                <a:latin typeface="DM Sans" pitchFamily="2" charset="0"/>
              </a:rPr>
              <a:t>Rows/Columns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99AE851-42D5-0EF0-E68A-13276A05ED23}"/>
              </a:ext>
            </a:extLst>
          </p:cNvPr>
          <p:cNvSpPr/>
          <p:nvPr/>
        </p:nvSpPr>
        <p:spPr>
          <a:xfrm>
            <a:off x="14781719" y="5688371"/>
            <a:ext cx="2438400" cy="602564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>
                <a:latin typeface="DM Sans" pitchFamily="2" charset="0"/>
              </a:rPr>
              <a:t>Removed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69D7A3B-9BF3-C95A-ADA5-7BC557DC8A97}"/>
              </a:ext>
            </a:extLst>
          </p:cNvPr>
          <p:cNvSpPr/>
          <p:nvPr/>
        </p:nvSpPr>
        <p:spPr>
          <a:xfrm>
            <a:off x="11217397" y="7050270"/>
            <a:ext cx="2714418" cy="602564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>
                <a:latin typeface="DM Sans" pitchFamily="2" charset="0"/>
              </a:rPr>
              <a:t>Create new features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39A8B0-9B56-9C90-422A-2E64D81B7746}"/>
              </a:ext>
            </a:extLst>
          </p:cNvPr>
          <p:cNvSpPr/>
          <p:nvPr/>
        </p:nvSpPr>
        <p:spPr>
          <a:xfrm>
            <a:off x="1300292" y="7850669"/>
            <a:ext cx="2438400" cy="602564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>
                <a:latin typeface="DM Sans" pitchFamily="2" charset="0"/>
              </a:rPr>
              <a:t>Imputed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35AA57-173F-59BC-E374-471E8F7F4423}"/>
              </a:ext>
            </a:extLst>
          </p:cNvPr>
          <p:cNvSpPr/>
          <p:nvPr/>
        </p:nvSpPr>
        <p:spPr>
          <a:xfrm>
            <a:off x="8034304" y="5688371"/>
            <a:ext cx="2438400" cy="602564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>
                <a:latin typeface="DM Sans" pitchFamily="2" charset="0"/>
              </a:rPr>
              <a:t>Kept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5E477-7DC6-379B-54C3-B5314F3E8B16}"/>
              </a:ext>
            </a:extLst>
          </p:cNvPr>
          <p:cNvSpPr txBox="1"/>
          <p:nvPr/>
        </p:nvSpPr>
        <p:spPr>
          <a:xfrm>
            <a:off x="7567430" y="6329207"/>
            <a:ext cx="3372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/>
              <a:t>Only US Public Marketplace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3EEF69-9785-2484-1C4D-D18CAE9742F9}"/>
              </a:ext>
            </a:extLst>
          </p:cNvPr>
          <p:cNvSpPr txBox="1"/>
          <p:nvPr/>
        </p:nvSpPr>
        <p:spPr>
          <a:xfrm>
            <a:off x="14662643" y="6329207"/>
            <a:ext cx="2676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/>
              <a:t>IPO Flag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85C1F3A-4617-E06D-688E-958FE82633C1}"/>
              </a:ext>
            </a:extLst>
          </p:cNvPr>
          <p:cNvSpPr/>
          <p:nvPr/>
        </p:nvSpPr>
        <p:spPr>
          <a:xfrm>
            <a:off x="4633871" y="7850669"/>
            <a:ext cx="2438400" cy="602564"/>
          </a:xfrm>
          <a:prstGeom prst="roundRect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>
                <a:latin typeface="DM Sans" pitchFamily="2" charset="0"/>
              </a:rPr>
              <a:t>Removed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ED2FF90-555E-B8AB-F165-59079C8E65E7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>
            <a:off x="2509015" y="3216878"/>
            <a:ext cx="10477" cy="46337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7B9BB3E-5120-BE2E-2979-A6246A9EC807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1729302" y="3996590"/>
            <a:ext cx="4633793" cy="3074367"/>
          </a:xfrm>
          <a:prstGeom prst="bentConnector3">
            <a:avLst>
              <a:gd name="adj1" fmla="val 8438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E05AE9-AF66-2F3D-48E7-2FF71B646D2D}"/>
              </a:ext>
            </a:extLst>
          </p:cNvPr>
          <p:cNvCxnSpPr>
            <a:cxnSpLocks/>
            <a:stCxn id="26" idx="2"/>
            <a:endCxn id="38" idx="0"/>
          </p:cNvCxnSpPr>
          <p:nvPr/>
        </p:nvCxnSpPr>
        <p:spPr>
          <a:xfrm>
            <a:off x="5842594" y="3216878"/>
            <a:ext cx="10477" cy="46337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975AF750-F2CF-85EC-0496-DEB1F244549D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3056119" y="2743570"/>
            <a:ext cx="2436999" cy="34526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06ED83D-3643-FFC9-7777-7A233E6264DC}"/>
              </a:ext>
            </a:extLst>
          </p:cNvPr>
          <p:cNvCxnSpPr>
            <a:cxnSpLocks/>
            <a:stCxn id="28" idx="2"/>
            <a:endCxn id="35" idx="0"/>
          </p:cNvCxnSpPr>
          <p:nvPr/>
        </p:nvCxnSpPr>
        <p:spPr>
          <a:xfrm rot="5400000">
            <a:off x="9682412" y="2822464"/>
            <a:ext cx="2436999" cy="3294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A24ED3B-3460-2088-EA42-82E847031179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>
            <a:off x="12548318" y="3251372"/>
            <a:ext cx="26288" cy="3798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2CF2F8AF-02CD-F1E8-E59E-9E9E9468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8" y="5217087"/>
            <a:ext cx="4943128" cy="126158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1D6B621-4D15-0A68-DF3A-3E1C86B87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776" y="3557861"/>
            <a:ext cx="3260297" cy="1318243"/>
          </a:xfrm>
          <a:prstGeom prst="rect">
            <a:avLst/>
          </a:prstGeom>
        </p:spPr>
      </p:pic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E0114D05-88AE-A58E-F007-3D873184000F}"/>
              </a:ext>
            </a:extLst>
          </p:cNvPr>
          <p:cNvSpPr/>
          <p:nvPr/>
        </p:nvSpPr>
        <p:spPr>
          <a:xfrm>
            <a:off x="12980627" y="8086556"/>
            <a:ext cx="4476099" cy="137609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NZ" sz="1800">
                <a:latin typeface="DM Sans" pitchFamily="2" charset="0"/>
              </a:rPr>
              <a:t>Date Difference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NZ" sz="1800">
                <a:latin typeface="DM Sans" pitchFamily="2" charset="0"/>
              </a:rPr>
              <a:t>Lagged Stock Price (Forward filled)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NZ" sz="1800">
                <a:latin typeface="DM Sans" pitchFamily="2" charset="0"/>
              </a:rPr>
              <a:t>Market Cap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NZ" sz="1800">
                <a:latin typeface="DM Sans" pitchFamily="2" charset="0"/>
              </a:rPr>
              <a:t>Deal Size as % of Market Cap</a:t>
            </a:r>
            <a:endParaRPr lang="en-NZ">
              <a:latin typeface="DM Sans" pitchFamily="2" charset="0"/>
            </a:endParaRPr>
          </a:p>
        </p:txBody>
      </p: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C2543C81-6393-BCBE-83E2-35295E626F69}"/>
              </a:ext>
            </a:extLst>
          </p:cNvPr>
          <p:cNvCxnSpPr>
            <a:cxnSpLocks/>
            <a:endCxn id="112" idx="1"/>
          </p:cNvCxnSpPr>
          <p:nvPr/>
        </p:nvCxnSpPr>
        <p:spPr>
          <a:xfrm rot="16200000" flipH="1">
            <a:off x="12210157" y="8004136"/>
            <a:ext cx="1121774" cy="419166"/>
          </a:xfrm>
          <a:prstGeom prst="bentConnector2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83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30" grpId="0" animBg="1"/>
      <p:bldP spid="31" grpId="0" animBg="1"/>
      <p:bldP spid="34" grpId="0" animBg="1"/>
      <p:bldP spid="35" grpId="0" animBg="1"/>
      <p:bldP spid="36" grpId="0"/>
      <p:bldP spid="37" grpId="0"/>
      <p:bldP spid="38" grpId="0" animBg="1"/>
      <p:bldP spid="1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Custom</PresentationFormat>
  <Paragraphs>212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DM Sans</vt:lpstr>
      <vt:lpstr>Roboto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: Daniel Gallego</dc:title>
  <cp:lastModifiedBy>Glen Lasrado</cp:lastModifiedBy>
  <cp:revision>1</cp:revision>
  <dcterms:created xsi:type="dcterms:W3CDTF">2006-08-16T00:00:00Z</dcterms:created>
  <dcterms:modified xsi:type="dcterms:W3CDTF">2025-03-13T22:46:02Z</dcterms:modified>
  <dc:identifier>DAGhZmi4Vm8</dc:identifier>
</cp:coreProperties>
</file>